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ba80fd8f54d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67aeb79da4d6d"/>
  </p:sldMasterIdLst>
  <p:sldIdLst>
    <p:sldId xmlns:r="http://schemas.openxmlformats.org/officeDocument/2006/relationships" id="256" r:id="Re86a2a8aae8b40b3"/>
    <p:sldId xmlns:r="http://schemas.openxmlformats.org/officeDocument/2006/relationships" id="257" r:id="Rd25be910e8e64151"/>
    <p:sldId xmlns:r="http://schemas.openxmlformats.org/officeDocument/2006/relationships" id="258" r:id="R9ae244685c9049f4"/>
    <p:sldId xmlns:r="http://schemas.openxmlformats.org/officeDocument/2006/relationships" id="259" r:id="R77864fd89e31424d"/>
    <p:sldId xmlns:r="http://schemas.openxmlformats.org/officeDocument/2006/relationships" id="260" r:id="Rc16f91804c40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67aeb79da4d6d" /><Relationship Type="http://schemas.openxmlformats.org/officeDocument/2006/relationships/slide" Target="/ppt/slides/slide1.xml" Id="Re86a2a8aae8b40b3" /><Relationship Type="http://schemas.openxmlformats.org/officeDocument/2006/relationships/slide" Target="/ppt/slides/slide2.xml" Id="Rd25be910e8e64151" /><Relationship Type="http://schemas.openxmlformats.org/officeDocument/2006/relationships/slide" Target="/ppt/slides/slide3.xml" Id="R9ae244685c9049f4" /><Relationship Type="http://schemas.openxmlformats.org/officeDocument/2006/relationships/slide" Target="/ppt/slides/slide4.xml" Id="R77864fd89e31424d" /><Relationship Type="http://schemas.openxmlformats.org/officeDocument/2006/relationships/slide" Target="/ppt/slides/slide5.xml" Id="Rc16f91804c40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4dec978d0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fb060909e4e13" /><Relationship Type="http://schemas.openxmlformats.org/officeDocument/2006/relationships/theme" Target="/ppt/slideMasters/theme/theme1.xml" Id="R7208c1c0cf15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fb060909e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b5497c26f4e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0bd45f2fb4a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f075fb8d2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bbddae4df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ebb37ac7f4a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BLOKSBERG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BLOKSBERG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BLOKSBERG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BLOKSBERG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BLOKSBERG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BLOKSBERG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BLOKSBERG EIENDOM AS</a:t>
            </a:r>
          </a:p>
        </p:txBody>
      </p:sp>
    </p:spTree>
  </p:cSld>
  <p:clrMapOvr>
    <a:masterClrMapping xmlns:a="http://schemas.openxmlformats.org/drawingml/2006/main"/>
  </p:clrMapOvr>
</p:sld>
</file>