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1f724112ed49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5bb29a610a4a8c"/>
  </p:sldMasterIdLst>
  <p:sldIdLst>
    <p:sldId xmlns:r="http://schemas.openxmlformats.org/officeDocument/2006/relationships" id="256" r:id="R1aa113dee5ae444b"/>
    <p:sldId xmlns:r="http://schemas.openxmlformats.org/officeDocument/2006/relationships" id="257" r:id="R3beb5d9558a14827"/>
    <p:sldId xmlns:r="http://schemas.openxmlformats.org/officeDocument/2006/relationships" id="258" r:id="R7a0dadb10f4848f4"/>
    <p:sldId xmlns:r="http://schemas.openxmlformats.org/officeDocument/2006/relationships" id="259" r:id="R3384a4677f514109"/>
    <p:sldId xmlns:r="http://schemas.openxmlformats.org/officeDocument/2006/relationships" id="260" r:id="Rc585c89ab6144721"/>
    <p:sldId xmlns:r="http://schemas.openxmlformats.org/officeDocument/2006/relationships" id="261" r:id="R0bb771758df645ef"/>
    <p:sldId xmlns:r="http://schemas.openxmlformats.org/officeDocument/2006/relationships" id="262" r:id="R6c432017069f45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5bb29a610a4a8c" /><Relationship Type="http://schemas.openxmlformats.org/officeDocument/2006/relationships/slide" Target="/ppt/slides/slide1.xml" Id="R1aa113dee5ae444b" /><Relationship Type="http://schemas.openxmlformats.org/officeDocument/2006/relationships/slide" Target="/ppt/slides/slide2.xml" Id="R3beb5d9558a14827" /><Relationship Type="http://schemas.openxmlformats.org/officeDocument/2006/relationships/slide" Target="/ppt/slides/slide3.xml" Id="R7a0dadb10f4848f4" /><Relationship Type="http://schemas.openxmlformats.org/officeDocument/2006/relationships/slide" Target="/ppt/slides/slide4.xml" Id="R3384a4677f514109" /><Relationship Type="http://schemas.openxmlformats.org/officeDocument/2006/relationships/slide" Target="/ppt/slides/slide5.xml" Id="Rc585c89ab6144721" /><Relationship Type="http://schemas.openxmlformats.org/officeDocument/2006/relationships/slide" Target="/ppt/slides/slide6.xml" Id="R0bb771758df645ef" /><Relationship Type="http://schemas.openxmlformats.org/officeDocument/2006/relationships/slide" Target="/ppt/slides/slide7.xml" Id="R6c432017069f45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630d93584d43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b4626faf56472a" /><Relationship Type="http://schemas.openxmlformats.org/officeDocument/2006/relationships/theme" Target="/ppt/slideMasters/theme/theme1.xml" Id="R8c644aae877c45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b4626faf5647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4622f71f7a4c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2b8b45c944e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496e3380347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0562deb8749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711b6d04948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7be04efbd4f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170582ea7d43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NEXTBYTE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NEXTBYTE AS ble etablert [år] og holder til i Lyngdal.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225 216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4 225 217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KROSLID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Monoddveien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4580 Lyngdal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90 77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heidi@nextbyte.no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www.nextbyte.no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NEXTBYTE AS</a:t>
            </a:r>
          </a:p>
        </p:txBody>
      </p:sp>
    </p:spTree>
  </p:cSld>
  <p:clrMapOvr>
    <a:masterClrMapping xmlns:a="http://schemas.openxmlformats.org/drawingml/2006/main"/>
  </p:clrMapOvr>
</p:sld>
</file>