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c28b27dbc3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5024cd59d4553"/>
  </p:sldMasterIdLst>
  <p:sldIdLst>
    <p:sldId xmlns:r="http://schemas.openxmlformats.org/officeDocument/2006/relationships" id="256" r:id="R748c62772d0a427f"/>
    <p:sldId xmlns:r="http://schemas.openxmlformats.org/officeDocument/2006/relationships" id="257" r:id="R90b229692e884068"/>
    <p:sldId xmlns:r="http://schemas.openxmlformats.org/officeDocument/2006/relationships" id="258" r:id="R73aa971a6f1e4f5b"/>
    <p:sldId xmlns:r="http://schemas.openxmlformats.org/officeDocument/2006/relationships" id="259" r:id="Rd3f0992a80a349e9"/>
    <p:sldId xmlns:r="http://schemas.openxmlformats.org/officeDocument/2006/relationships" id="260" r:id="R1bef2e4297724a06"/>
    <p:sldId xmlns:r="http://schemas.openxmlformats.org/officeDocument/2006/relationships" id="261" r:id="R34330fa63e6f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5024cd59d4553" /><Relationship Type="http://schemas.openxmlformats.org/officeDocument/2006/relationships/slide" Target="/ppt/slides/slide1.xml" Id="R748c62772d0a427f" /><Relationship Type="http://schemas.openxmlformats.org/officeDocument/2006/relationships/slide" Target="/ppt/slides/slide2.xml" Id="R90b229692e884068" /><Relationship Type="http://schemas.openxmlformats.org/officeDocument/2006/relationships/slide" Target="/ppt/slides/slide3.xml" Id="R73aa971a6f1e4f5b" /><Relationship Type="http://schemas.openxmlformats.org/officeDocument/2006/relationships/slide" Target="/ppt/slides/slide4.xml" Id="Rd3f0992a80a349e9" /><Relationship Type="http://schemas.openxmlformats.org/officeDocument/2006/relationships/slide" Target="/ppt/slides/slide5.xml" Id="R1bef2e4297724a06" /><Relationship Type="http://schemas.openxmlformats.org/officeDocument/2006/relationships/slide" Target="/ppt/slides/slide6.xml" Id="R34330fa63e6f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f11717821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a1d48e36c4197" /><Relationship Type="http://schemas.openxmlformats.org/officeDocument/2006/relationships/theme" Target="/ppt/slideMasters/theme/theme1.xml" Id="Rf4fc00210c49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a1d48e36c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4f02b95c3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98b44fc23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03acc96ab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70a5f64b3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a9ef06b441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a33e075444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