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56e461df4d4d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0060933ee94f64"/>
  </p:sldMasterIdLst>
  <p:sldIdLst>
    <p:sldId xmlns:r="http://schemas.openxmlformats.org/officeDocument/2006/relationships" id="256" r:id="Ra2dcb3d7b73d4489"/>
    <p:sldId xmlns:r="http://schemas.openxmlformats.org/officeDocument/2006/relationships" id="257" r:id="R93028a9dbee94a9a"/>
    <p:sldId xmlns:r="http://schemas.openxmlformats.org/officeDocument/2006/relationships" id="258" r:id="R25fa207a2ad447f8"/>
    <p:sldId xmlns:r="http://schemas.openxmlformats.org/officeDocument/2006/relationships" id="259" r:id="Rc3a3f9fc19f64c49"/>
    <p:sldId xmlns:r="http://schemas.openxmlformats.org/officeDocument/2006/relationships" id="260" r:id="R19795ae345b94f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060933ee94f64" /><Relationship Type="http://schemas.openxmlformats.org/officeDocument/2006/relationships/slide" Target="/ppt/slides/slide1.xml" Id="Ra2dcb3d7b73d4489" /><Relationship Type="http://schemas.openxmlformats.org/officeDocument/2006/relationships/slide" Target="/ppt/slides/slide2.xml" Id="R93028a9dbee94a9a" /><Relationship Type="http://schemas.openxmlformats.org/officeDocument/2006/relationships/slide" Target="/ppt/slides/slide3.xml" Id="R25fa207a2ad447f8" /><Relationship Type="http://schemas.openxmlformats.org/officeDocument/2006/relationships/slide" Target="/ppt/slides/slide4.xml" Id="Rc3a3f9fc19f64c49" /><Relationship Type="http://schemas.openxmlformats.org/officeDocument/2006/relationships/slide" Target="/ppt/slides/slide5.xml" Id="R19795ae345b94f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dcf3fa33674d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6621afbda46cc" /><Relationship Type="http://schemas.openxmlformats.org/officeDocument/2006/relationships/theme" Target="/ppt/slideMasters/theme/theme1.xml" Id="Re532f43eeafb48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c6621afbda46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9becaf63149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e938c4cac44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af93238ae4f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f6a453cbf4c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52fa410634f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BICLUB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BICLUB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BICLUB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BICLUB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BICLUB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BICLUB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981 241 894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BICLUB AS</a:t>
            </a:r>
          </a:p>
        </p:txBody>
      </p:sp>
    </p:spTree>
  </p:cSld>
  <p:clrMapOvr>
    <a:masterClrMapping xmlns:a="http://schemas.openxmlformats.org/drawingml/2006/main"/>
  </p:clrMapOvr>
</p:sld>
</file>