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8d49c485c849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8f04cc55014ac0"/>
  </p:sldMasterIdLst>
  <p:sldIdLst>
    <p:sldId xmlns:r="http://schemas.openxmlformats.org/officeDocument/2006/relationships" id="256" r:id="R76d1e155d464439d"/>
    <p:sldId xmlns:r="http://schemas.openxmlformats.org/officeDocument/2006/relationships" id="257" r:id="R0506affbfcd94acb"/>
    <p:sldId xmlns:r="http://schemas.openxmlformats.org/officeDocument/2006/relationships" id="258" r:id="R4873ef1150714b61"/>
    <p:sldId xmlns:r="http://schemas.openxmlformats.org/officeDocument/2006/relationships" id="259" r:id="R11cf1ef61a004d9a"/>
    <p:sldId xmlns:r="http://schemas.openxmlformats.org/officeDocument/2006/relationships" id="260" r:id="Rf3639b2aece14e88"/>
    <p:sldId xmlns:r="http://schemas.openxmlformats.org/officeDocument/2006/relationships" id="261" r:id="R1258a7ae304441bf"/>
    <p:sldId xmlns:r="http://schemas.openxmlformats.org/officeDocument/2006/relationships" id="262" r:id="R542c424518f743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8f04cc55014ac0" /><Relationship Type="http://schemas.openxmlformats.org/officeDocument/2006/relationships/slide" Target="/ppt/slides/slide1.xml" Id="R76d1e155d464439d" /><Relationship Type="http://schemas.openxmlformats.org/officeDocument/2006/relationships/slide" Target="/ppt/slides/slide2.xml" Id="R0506affbfcd94acb" /><Relationship Type="http://schemas.openxmlformats.org/officeDocument/2006/relationships/slide" Target="/ppt/slides/slide3.xml" Id="R4873ef1150714b61" /><Relationship Type="http://schemas.openxmlformats.org/officeDocument/2006/relationships/slide" Target="/ppt/slides/slide4.xml" Id="R11cf1ef61a004d9a" /><Relationship Type="http://schemas.openxmlformats.org/officeDocument/2006/relationships/slide" Target="/ppt/slides/slide5.xml" Id="Rf3639b2aece14e88" /><Relationship Type="http://schemas.openxmlformats.org/officeDocument/2006/relationships/slide" Target="/ppt/slides/slide6.xml" Id="R1258a7ae304441bf" /><Relationship Type="http://schemas.openxmlformats.org/officeDocument/2006/relationships/slide" Target="/ppt/slides/slide7.xml" Id="R542c424518f743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60f0d7fdd4a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2885dcc564e4a" /><Relationship Type="http://schemas.openxmlformats.org/officeDocument/2006/relationships/theme" Target="/ppt/slideMasters/theme/theme1.xml" Id="Rd06ccc46cc8944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c2885dcc564e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b97c61a1643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9161c606d44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e65d1c68c43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174e188834a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2341e7a2941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8e754fff742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144718c6e42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143 241 684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20 972 488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