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d1abd9186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44fca69d414995"/>
  </p:sldMasterIdLst>
  <p:sldIdLst>
    <p:sldId xmlns:r="http://schemas.openxmlformats.org/officeDocument/2006/relationships" id="256" r:id="R17735542d9554eea"/>
    <p:sldId xmlns:r="http://schemas.openxmlformats.org/officeDocument/2006/relationships" id="257" r:id="R77f66c5594624c14"/>
    <p:sldId xmlns:r="http://schemas.openxmlformats.org/officeDocument/2006/relationships" id="258" r:id="R7da19b0efa254f06"/>
    <p:sldId xmlns:r="http://schemas.openxmlformats.org/officeDocument/2006/relationships" id="259" r:id="Rfd6560e1c6fc4ac4"/>
    <p:sldId xmlns:r="http://schemas.openxmlformats.org/officeDocument/2006/relationships" id="260" r:id="R45b75782c5474950"/>
    <p:sldId xmlns:r="http://schemas.openxmlformats.org/officeDocument/2006/relationships" id="261" r:id="R4731c62ae2074479"/>
    <p:sldId xmlns:r="http://schemas.openxmlformats.org/officeDocument/2006/relationships" id="262" r:id="R002cc8cf7c4744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4fca69d414995" /><Relationship Type="http://schemas.openxmlformats.org/officeDocument/2006/relationships/slide" Target="/ppt/slides/slide1.xml" Id="R17735542d9554eea" /><Relationship Type="http://schemas.openxmlformats.org/officeDocument/2006/relationships/slide" Target="/ppt/slides/slide2.xml" Id="R77f66c5594624c14" /><Relationship Type="http://schemas.openxmlformats.org/officeDocument/2006/relationships/slide" Target="/ppt/slides/slide3.xml" Id="R7da19b0efa254f06" /><Relationship Type="http://schemas.openxmlformats.org/officeDocument/2006/relationships/slide" Target="/ppt/slides/slide4.xml" Id="Rfd6560e1c6fc4ac4" /><Relationship Type="http://schemas.openxmlformats.org/officeDocument/2006/relationships/slide" Target="/ppt/slides/slide5.xml" Id="R45b75782c5474950" /><Relationship Type="http://schemas.openxmlformats.org/officeDocument/2006/relationships/slide" Target="/ppt/slides/slide6.xml" Id="R4731c62ae2074479" /><Relationship Type="http://schemas.openxmlformats.org/officeDocument/2006/relationships/slide" Target="/ppt/slides/slide7.xml" Id="R002cc8cf7c4744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347583b9d46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15ed572b9452c" /><Relationship Type="http://schemas.openxmlformats.org/officeDocument/2006/relationships/theme" Target="/ppt/slideMasters/theme/theme1.xml" Id="R8b23f403931a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15ed572b945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c09b4425d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ecdafaefd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69fe2e79246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63574eb1d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8537a1ce4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ac23a5f784d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7ba38831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BLIKKENSLAGERVERKSTED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BLIKKENSLAGERVERKSTED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94 307 534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16 963 729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13 832 715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11 424 969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45 766 767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BLIKK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Kakkelovnskroken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15 46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post@blikkenslager.no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www.blikkenslager.no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981 237 293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