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82c01c1d17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619eb4ff449b5"/>
  </p:sldMasterIdLst>
  <p:sldIdLst>
    <p:sldId xmlns:r="http://schemas.openxmlformats.org/officeDocument/2006/relationships" id="256" r:id="R98d4620739624a9f"/>
    <p:sldId xmlns:r="http://schemas.openxmlformats.org/officeDocument/2006/relationships" id="257" r:id="R57e31c4805e44eea"/>
    <p:sldId xmlns:r="http://schemas.openxmlformats.org/officeDocument/2006/relationships" id="258" r:id="R98f8a2581e9e4c11"/>
    <p:sldId xmlns:r="http://schemas.openxmlformats.org/officeDocument/2006/relationships" id="259" r:id="R35edcdfcd85c4c87"/>
    <p:sldId xmlns:r="http://schemas.openxmlformats.org/officeDocument/2006/relationships" id="260" r:id="Re1cb5a8476f743c3"/>
    <p:sldId xmlns:r="http://schemas.openxmlformats.org/officeDocument/2006/relationships" id="261" r:id="R183813ab21a2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619eb4ff449b5" /><Relationship Type="http://schemas.openxmlformats.org/officeDocument/2006/relationships/slide" Target="/ppt/slides/slide1.xml" Id="R98d4620739624a9f" /><Relationship Type="http://schemas.openxmlformats.org/officeDocument/2006/relationships/slide" Target="/ppt/slides/slide2.xml" Id="R57e31c4805e44eea" /><Relationship Type="http://schemas.openxmlformats.org/officeDocument/2006/relationships/slide" Target="/ppt/slides/slide3.xml" Id="R98f8a2581e9e4c11" /><Relationship Type="http://schemas.openxmlformats.org/officeDocument/2006/relationships/slide" Target="/ppt/slides/slide4.xml" Id="R35edcdfcd85c4c87" /><Relationship Type="http://schemas.openxmlformats.org/officeDocument/2006/relationships/slide" Target="/ppt/slides/slide5.xml" Id="Re1cb5a8476f743c3" /><Relationship Type="http://schemas.openxmlformats.org/officeDocument/2006/relationships/slide" Target="/ppt/slides/slide6.xml" Id="R183813ab21a2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e073d8383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4c5004107461a" /><Relationship Type="http://schemas.openxmlformats.org/officeDocument/2006/relationships/theme" Target="/ppt/slideMasters/theme/theme1.xml" Id="R9100bf6b7236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54c500410746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fcefc5e4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7ed55c6834d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67d8e6c4848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81f6b8e63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aa6f2289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d1baa5fe2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BLIKKENSLAGERVERKSTED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Kakkelovnskroken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15 46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981 237 293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