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db82995a594d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89fcbd544045d0"/>
  </p:sldMasterIdLst>
  <p:sldIdLst>
    <p:sldId xmlns:r="http://schemas.openxmlformats.org/officeDocument/2006/relationships" id="256" r:id="Re14573ef49f044d6"/>
    <p:sldId xmlns:r="http://schemas.openxmlformats.org/officeDocument/2006/relationships" id="257" r:id="R1c06d88357ed43f5"/>
    <p:sldId xmlns:r="http://schemas.openxmlformats.org/officeDocument/2006/relationships" id="258" r:id="Rc23a71fe85a8413d"/>
    <p:sldId xmlns:r="http://schemas.openxmlformats.org/officeDocument/2006/relationships" id="259" r:id="R50fc4b4aed8a4c00"/>
    <p:sldId xmlns:r="http://schemas.openxmlformats.org/officeDocument/2006/relationships" id="260" r:id="R5fe22b365e804914"/>
    <p:sldId xmlns:r="http://schemas.openxmlformats.org/officeDocument/2006/relationships" id="261" r:id="Rb3ebc6d73e2849d3"/>
    <p:sldId xmlns:r="http://schemas.openxmlformats.org/officeDocument/2006/relationships" id="262" r:id="R7fe79065bb094f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89fcbd544045d0" /><Relationship Type="http://schemas.openxmlformats.org/officeDocument/2006/relationships/slide" Target="/ppt/slides/slide1.xml" Id="Re14573ef49f044d6" /><Relationship Type="http://schemas.openxmlformats.org/officeDocument/2006/relationships/slide" Target="/ppt/slides/slide2.xml" Id="R1c06d88357ed43f5" /><Relationship Type="http://schemas.openxmlformats.org/officeDocument/2006/relationships/slide" Target="/ppt/slides/slide3.xml" Id="Rc23a71fe85a8413d" /><Relationship Type="http://schemas.openxmlformats.org/officeDocument/2006/relationships/slide" Target="/ppt/slides/slide4.xml" Id="R50fc4b4aed8a4c00" /><Relationship Type="http://schemas.openxmlformats.org/officeDocument/2006/relationships/slide" Target="/ppt/slides/slide5.xml" Id="R5fe22b365e804914" /><Relationship Type="http://schemas.openxmlformats.org/officeDocument/2006/relationships/slide" Target="/ppt/slides/slide6.xml" Id="Rb3ebc6d73e2849d3" /><Relationship Type="http://schemas.openxmlformats.org/officeDocument/2006/relationships/slide" Target="/ppt/slides/slide7.xml" Id="R7fe79065bb094f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c101297ed849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290b4bb2a41c8" /><Relationship Type="http://schemas.openxmlformats.org/officeDocument/2006/relationships/theme" Target="/ppt/slideMasters/theme/theme1.xml" Id="R2111750842d842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4290b4bb2a41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1525d9c994d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32092dd8341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7fee16bc341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f00eceddc44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bc5a988384f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bc60f7c1b44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9415682e44c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 BJØRNSEN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 BJØRNSEN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36 255 181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4 091 685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3 264 597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4 411 947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15 245 471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CLB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Jærvegen 250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4341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42 60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981 237 242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BJØRNSEN AS</a:t>
            </a:r>
          </a:p>
        </p:txBody>
      </p:sp>
    </p:spTree>
  </p:cSld>
  <p:clrMapOvr>
    <a:masterClrMapping xmlns:a="http://schemas.openxmlformats.org/drawingml/2006/main"/>
  </p:clrMapOvr>
</p:sld>
</file>