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0ac3f274334d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8046cf06834cb9"/>
  </p:sldMasterIdLst>
  <p:sldIdLst>
    <p:sldId xmlns:r="http://schemas.openxmlformats.org/officeDocument/2006/relationships" id="256" r:id="Rce4eb3c6a5764006"/>
    <p:sldId xmlns:r="http://schemas.openxmlformats.org/officeDocument/2006/relationships" id="257" r:id="R49f55ed191314557"/>
    <p:sldId xmlns:r="http://schemas.openxmlformats.org/officeDocument/2006/relationships" id="258" r:id="Rc8207b088b7e4428"/>
    <p:sldId xmlns:r="http://schemas.openxmlformats.org/officeDocument/2006/relationships" id="259" r:id="Ra5304db3d7a54a5d"/>
    <p:sldId xmlns:r="http://schemas.openxmlformats.org/officeDocument/2006/relationships" id="260" r:id="R5616c9f3956e4779"/>
    <p:sldId xmlns:r="http://schemas.openxmlformats.org/officeDocument/2006/relationships" id="261" r:id="R39a964b965144bff"/>
    <p:sldId xmlns:r="http://schemas.openxmlformats.org/officeDocument/2006/relationships" id="262" r:id="R30d69667a2b944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8046cf06834cb9" /><Relationship Type="http://schemas.openxmlformats.org/officeDocument/2006/relationships/slide" Target="/ppt/slides/slide1.xml" Id="Rce4eb3c6a5764006" /><Relationship Type="http://schemas.openxmlformats.org/officeDocument/2006/relationships/slide" Target="/ppt/slides/slide2.xml" Id="R49f55ed191314557" /><Relationship Type="http://schemas.openxmlformats.org/officeDocument/2006/relationships/slide" Target="/ppt/slides/slide3.xml" Id="Rc8207b088b7e4428" /><Relationship Type="http://schemas.openxmlformats.org/officeDocument/2006/relationships/slide" Target="/ppt/slides/slide4.xml" Id="Ra5304db3d7a54a5d" /><Relationship Type="http://schemas.openxmlformats.org/officeDocument/2006/relationships/slide" Target="/ppt/slides/slide5.xml" Id="R5616c9f3956e4779" /><Relationship Type="http://schemas.openxmlformats.org/officeDocument/2006/relationships/slide" Target="/ppt/slides/slide6.xml" Id="R39a964b965144bff" /><Relationship Type="http://schemas.openxmlformats.org/officeDocument/2006/relationships/slide" Target="/ppt/slides/slide7.xml" Id="R30d69667a2b944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083a683b7b42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48905fd4a4a9f" /><Relationship Type="http://schemas.openxmlformats.org/officeDocument/2006/relationships/theme" Target="/ppt/slideMasters/theme/theme1.xml" Id="R9679b4b84aa341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548905fd4a4a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a30b0003c4a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2877ab9cf4f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43d5cb80674f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92cd1326d4d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dd7e1fd5944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439f7d70e4e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ebbe0f0494e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NORHEIMSUND ELEKTRO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NORHEIMSUND ELEKTRO AS ble etablert [år] og holder til i Norheimsund.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17 503 253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107 545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95 593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4 803 600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7 903 339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DALATUN LARS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VANGDAL ODDVAR BJARTE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HELGHEIM ENDRE  –  23,0 %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NETELAND HALVOR  –  22,2 %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Dalavegen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5600 Norheimsund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55 36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981 187 474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NORHEIMSUND ELEKTRO AS</a:t>
            </a:r>
          </a:p>
        </p:txBody>
      </p:sp>
    </p:spTree>
  </p:cSld>
  <p:clrMapOvr>
    <a:masterClrMapping xmlns:a="http://schemas.openxmlformats.org/drawingml/2006/main"/>
  </p:clrMapOvr>
</p:sld>
</file>