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b62b6808ab40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fbd141ec6f4101"/>
  </p:sldMasterIdLst>
  <p:sldIdLst>
    <p:sldId xmlns:r="http://schemas.openxmlformats.org/officeDocument/2006/relationships" id="256" r:id="R151918d35df94bab"/>
    <p:sldId xmlns:r="http://schemas.openxmlformats.org/officeDocument/2006/relationships" id="257" r:id="Rc9a1e2fed6284c0e"/>
    <p:sldId xmlns:r="http://schemas.openxmlformats.org/officeDocument/2006/relationships" id="258" r:id="Rb36c0586d53a46a6"/>
    <p:sldId xmlns:r="http://schemas.openxmlformats.org/officeDocument/2006/relationships" id="259" r:id="R6dacb720e4314850"/>
    <p:sldId xmlns:r="http://schemas.openxmlformats.org/officeDocument/2006/relationships" id="260" r:id="R73ca146d414345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fbd141ec6f4101" /><Relationship Type="http://schemas.openxmlformats.org/officeDocument/2006/relationships/slide" Target="/ppt/slides/slide1.xml" Id="R151918d35df94bab" /><Relationship Type="http://schemas.openxmlformats.org/officeDocument/2006/relationships/slide" Target="/ppt/slides/slide2.xml" Id="Rc9a1e2fed6284c0e" /><Relationship Type="http://schemas.openxmlformats.org/officeDocument/2006/relationships/slide" Target="/ppt/slides/slide3.xml" Id="Rb36c0586d53a46a6" /><Relationship Type="http://schemas.openxmlformats.org/officeDocument/2006/relationships/slide" Target="/ppt/slides/slide4.xml" Id="R6dacb720e4314850" /><Relationship Type="http://schemas.openxmlformats.org/officeDocument/2006/relationships/slide" Target="/ppt/slides/slide5.xml" Id="R73ca146d414345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dd75c1a1a9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e4518fd174b52" /><Relationship Type="http://schemas.openxmlformats.org/officeDocument/2006/relationships/theme" Target="/ppt/slideMasters/theme/theme1.xml" Id="Re3363bf4cbbc4a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de4518fd174b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aa496f06f4d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69d2b232245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de43984464f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887607eda46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f38613d6b49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COMM BROKER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 BROKER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COMM BROKER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 BROKER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 BROKER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 BROKER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981 144 937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 BROKER VEST AS</a:t>
            </a:r>
          </a:p>
        </p:txBody>
      </p:sp>
    </p:spTree>
  </p:cSld>
  <p:clrMapOvr>
    <a:masterClrMapping xmlns:a="http://schemas.openxmlformats.org/drawingml/2006/main"/>
  </p:clrMapOvr>
</p:sld>
</file>