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343b1169c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bf3568cf74b8a"/>
  </p:sldMasterIdLst>
  <p:sldIdLst>
    <p:sldId xmlns:r="http://schemas.openxmlformats.org/officeDocument/2006/relationships" id="256" r:id="Raf9e8d6c9ec44409"/>
    <p:sldId xmlns:r="http://schemas.openxmlformats.org/officeDocument/2006/relationships" id="257" r:id="Rcc884e9ca91344fb"/>
    <p:sldId xmlns:r="http://schemas.openxmlformats.org/officeDocument/2006/relationships" id="258" r:id="Rf04e8829ce554d67"/>
    <p:sldId xmlns:r="http://schemas.openxmlformats.org/officeDocument/2006/relationships" id="259" r:id="Rac4ca4d704cf4a19"/>
    <p:sldId xmlns:r="http://schemas.openxmlformats.org/officeDocument/2006/relationships" id="260" r:id="Radbf617bc76e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bf3568cf74b8a" /><Relationship Type="http://schemas.openxmlformats.org/officeDocument/2006/relationships/slide" Target="/ppt/slides/slide1.xml" Id="Raf9e8d6c9ec44409" /><Relationship Type="http://schemas.openxmlformats.org/officeDocument/2006/relationships/slide" Target="/ppt/slides/slide2.xml" Id="Rcc884e9ca91344fb" /><Relationship Type="http://schemas.openxmlformats.org/officeDocument/2006/relationships/slide" Target="/ppt/slides/slide3.xml" Id="Rf04e8829ce554d67" /><Relationship Type="http://schemas.openxmlformats.org/officeDocument/2006/relationships/slide" Target="/ppt/slides/slide4.xml" Id="Rac4ca4d704cf4a19" /><Relationship Type="http://schemas.openxmlformats.org/officeDocument/2006/relationships/slide" Target="/ppt/slides/slide5.xml" Id="Radbf617bc76e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5bd042d34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e4ab1ce5741d7" /><Relationship Type="http://schemas.openxmlformats.org/officeDocument/2006/relationships/theme" Target="/ppt/slideMasters/theme/theme1.xml" Id="R4a777c2f9ef6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e4ab1ce57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2c1424d1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747dd549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28de4e9a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b838df7e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5283ec2a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MEHAMN FELLESFRYSELAGER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MEHAMN FELLESFRYSELAGER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MEHAMN FELLESFRYSELAGER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MEHAMN FELLESFRYSELAGER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MEHAMN FELLESFRYSELAGER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MEHAMN FELLESFRYSELAGER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981 143 213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MEHAMN FELLESFRYSELAGER AS</a:t>
            </a:r>
          </a:p>
        </p:txBody>
      </p:sp>
    </p:spTree>
  </p:cSld>
  <p:clrMapOvr>
    <a:masterClrMapping xmlns:a="http://schemas.openxmlformats.org/drawingml/2006/main"/>
  </p:clrMapOvr>
</p:sld>
</file>