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0447d22ecb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dc9307577944ad"/>
  </p:sldMasterIdLst>
  <p:sldIdLst>
    <p:sldId xmlns:r="http://schemas.openxmlformats.org/officeDocument/2006/relationships" id="256" r:id="Rbb01de69521b469f"/>
    <p:sldId xmlns:r="http://schemas.openxmlformats.org/officeDocument/2006/relationships" id="257" r:id="Rb10a134b08f14cbd"/>
    <p:sldId xmlns:r="http://schemas.openxmlformats.org/officeDocument/2006/relationships" id="258" r:id="Re22cdc9652214f63"/>
    <p:sldId xmlns:r="http://schemas.openxmlformats.org/officeDocument/2006/relationships" id="259" r:id="R96ee68af92554213"/>
    <p:sldId xmlns:r="http://schemas.openxmlformats.org/officeDocument/2006/relationships" id="260" r:id="R6dce0505446a4d00"/>
    <p:sldId xmlns:r="http://schemas.openxmlformats.org/officeDocument/2006/relationships" id="261" r:id="R8ca9047bc663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c9307577944ad" /><Relationship Type="http://schemas.openxmlformats.org/officeDocument/2006/relationships/slide" Target="/ppt/slides/slide1.xml" Id="Rbb01de69521b469f" /><Relationship Type="http://schemas.openxmlformats.org/officeDocument/2006/relationships/slide" Target="/ppt/slides/slide2.xml" Id="Rb10a134b08f14cbd" /><Relationship Type="http://schemas.openxmlformats.org/officeDocument/2006/relationships/slide" Target="/ppt/slides/slide3.xml" Id="Re22cdc9652214f63" /><Relationship Type="http://schemas.openxmlformats.org/officeDocument/2006/relationships/slide" Target="/ppt/slides/slide4.xml" Id="R96ee68af92554213" /><Relationship Type="http://schemas.openxmlformats.org/officeDocument/2006/relationships/slide" Target="/ppt/slides/slide5.xml" Id="R6dce0505446a4d00" /><Relationship Type="http://schemas.openxmlformats.org/officeDocument/2006/relationships/slide" Target="/ppt/slides/slide6.xml" Id="R8ca9047bc663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02cff8ad249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749e7c4474d0f" /><Relationship Type="http://schemas.openxmlformats.org/officeDocument/2006/relationships/theme" Target="/ppt/slideMasters/theme/theme1.xml" Id="Rd2fada7c51c3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1749e7c447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2aa46e32345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f317f489947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d8cb479ff47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40a28ab44b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8c565d65446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380caafa3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MEHAMN FELLESFRYSELAGER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MEHAMN FELLESFRYSELAGER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MEHAMN FELLESFRYSELAGER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MEHAMN FELLESFRYSELAGER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MEHAMN FELLESFRYSELAGER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MEHAMN FELLESFRYSELAGER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SEA HOLDING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GAMVIK KOMMUNE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MEHAMN HAVSNURREVAD AS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NORDKYNFISK AS  –  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MEHAMN FELLESFRYSELAGER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981 143 213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MEHAMN FELLESFRYSELAGER AS</a:t>
            </a:r>
          </a:p>
        </p:txBody>
      </p:sp>
    </p:spTree>
  </p:cSld>
  <p:clrMapOvr>
    <a:masterClrMapping xmlns:a="http://schemas.openxmlformats.org/drawingml/2006/main"/>
  </p:clrMapOvr>
</p:sld>
</file>