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cdbec8c03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a79fb014a422b"/>
  </p:sldMasterIdLst>
  <p:sldIdLst>
    <p:sldId xmlns:r="http://schemas.openxmlformats.org/officeDocument/2006/relationships" id="256" r:id="Re38dc4659af04291"/>
    <p:sldId xmlns:r="http://schemas.openxmlformats.org/officeDocument/2006/relationships" id="257" r:id="Ra917214df77f4b39"/>
    <p:sldId xmlns:r="http://schemas.openxmlformats.org/officeDocument/2006/relationships" id="258" r:id="R225546b32a654894"/>
    <p:sldId xmlns:r="http://schemas.openxmlformats.org/officeDocument/2006/relationships" id="259" r:id="R491c9e80b7f241ac"/>
    <p:sldId xmlns:r="http://schemas.openxmlformats.org/officeDocument/2006/relationships" id="260" r:id="R21305ee57433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a79fb014a422b" /><Relationship Type="http://schemas.openxmlformats.org/officeDocument/2006/relationships/slide" Target="/ppt/slides/slide1.xml" Id="Re38dc4659af04291" /><Relationship Type="http://schemas.openxmlformats.org/officeDocument/2006/relationships/slide" Target="/ppt/slides/slide2.xml" Id="Ra917214df77f4b39" /><Relationship Type="http://schemas.openxmlformats.org/officeDocument/2006/relationships/slide" Target="/ppt/slides/slide3.xml" Id="R225546b32a654894" /><Relationship Type="http://schemas.openxmlformats.org/officeDocument/2006/relationships/slide" Target="/ppt/slides/slide4.xml" Id="R491c9e80b7f241ac" /><Relationship Type="http://schemas.openxmlformats.org/officeDocument/2006/relationships/slide" Target="/ppt/slides/slide5.xml" Id="R21305ee57433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125c4db0741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0571594d484a" /><Relationship Type="http://schemas.openxmlformats.org/officeDocument/2006/relationships/theme" Target="/ppt/slideMasters/theme/theme1.xml" Id="R48ed08ece05b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d0571594d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838d6eebb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f9e3fd03d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cb952afa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5ecab590f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7c77f5b1f45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981 126 734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MILJØNET AS</a:t>
            </a:r>
          </a:p>
        </p:txBody>
      </p:sp>
    </p:spTree>
  </p:cSld>
  <p:clrMapOvr>
    <a:masterClrMapping xmlns:a="http://schemas.openxmlformats.org/drawingml/2006/main"/>
  </p:clrMapOvr>
</p:sld>
</file>