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f46662335647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413e3a63f045a5"/>
  </p:sldMasterIdLst>
  <p:sldIdLst>
    <p:sldId xmlns:r="http://schemas.openxmlformats.org/officeDocument/2006/relationships" id="256" r:id="Rdac905a3490c49cd"/>
    <p:sldId xmlns:r="http://schemas.openxmlformats.org/officeDocument/2006/relationships" id="257" r:id="Re55365727d35480b"/>
    <p:sldId xmlns:r="http://schemas.openxmlformats.org/officeDocument/2006/relationships" id="258" r:id="R6bbe59f5da4f4ac6"/>
    <p:sldId xmlns:r="http://schemas.openxmlformats.org/officeDocument/2006/relationships" id="259" r:id="Rd77f355d4ba94f2c"/>
    <p:sldId xmlns:r="http://schemas.openxmlformats.org/officeDocument/2006/relationships" id="260" r:id="R7adc19b8ab864d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13e3a63f045a5" /><Relationship Type="http://schemas.openxmlformats.org/officeDocument/2006/relationships/slide" Target="/ppt/slides/slide1.xml" Id="Rdac905a3490c49cd" /><Relationship Type="http://schemas.openxmlformats.org/officeDocument/2006/relationships/slide" Target="/ppt/slides/slide2.xml" Id="Re55365727d35480b" /><Relationship Type="http://schemas.openxmlformats.org/officeDocument/2006/relationships/slide" Target="/ppt/slides/slide3.xml" Id="R6bbe59f5da4f4ac6" /><Relationship Type="http://schemas.openxmlformats.org/officeDocument/2006/relationships/slide" Target="/ppt/slides/slide4.xml" Id="Rd77f355d4ba94f2c" /><Relationship Type="http://schemas.openxmlformats.org/officeDocument/2006/relationships/slide" Target="/ppt/slides/slide5.xml" Id="R7adc19b8ab864d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ee7af847547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9c70c537a470a" /><Relationship Type="http://schemas.openxmlformats.org/officeDocument/2006/relationships/theme" Target="/ppt/slideMasters/theme/theme1.xml" Id="Rb3c28eace41842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69c70c537a47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a7d91621044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733b13f794a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69c6a559146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5a873e40940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8d217740241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OTTARASTEN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OTTARASTEN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OTTARASTEN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OTTARASTEN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OTTARASTEN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OTTARASTEN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981 120 450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OTTARASTEN AS</a:t>
            </a:r>
          </a:p>
        </p:txBody>
      </p:sp>
    </p:spTree>
  </p:cSld>
  <p:clrMapOvr>
    <a:masterClrMapping xmlns:a="http://schemas.openxmlformats.org/drawingml/2006/main"/>
  </p:clrMapOvr>
</p:sld>
</file>