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56384c98b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1bc3007d84c92"/>
  </p:sldMasterIdLst>
  <p:sldIdLst>
    <p:sldId xmlns:r="http://schemas.openxmlformats.org/officeDocument/2006/relationships" id="256" r:id="Rd3aa18a7f7d14393"/>
    <p:sldId xmlns:r="http://schemas.openxmlformats.org/officeDocument/2006/relationships" id="257" r:id="R1b6ec20c2beb4cc5"/>
    <p:sldId xmlns:r="http://schemas.openxmlformats.org/officeDocument/2006/relationships" id="258" r:id="R378ed6c59f664ebb"/>
    <p:sldId xmlns:r="http://schemas.openxmlformats.org/officeDocument/2006/relationships" id="259" r:id="R1ad26f20c91a40cc"/>
    <p:sldId xmlns:r="http://schemas.openxmlformats.org/officeDocument/2006/relationships" id="260" r:id="R318b868ddd69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1bc3007d84c92" /><Relationship Type="http://schemas.openxmlformats.org/officeDocument/2006/relationships/slide" Target="/ppt/slides/slide1.xml" Id="Rd3aa18a7f7d14393" /><Relationship Type="http://schemas.openxmlformats.org/officeDocument/2006/relationships/slide" Target="/ppt/slides/slide2.xml" Id="R1b6ec20c2beb4cc5" /><Relationship Type="http://schemas.openxmlformats.org/officeDocument/2006/relationships/slide" Target="/ppt/slides/slide3.xml" Id="R378ed6c59f664ebb" /><Relationship Type="http://schemas.openxmlformats.org/officeDocument/2006/relationships/slide" Target="/ppt/slides/slide4.xml" Id="R1ad26f20c91a40cc" /><Relationship Type="http://schemas.openxmlformats.org/officeDocument/2006/relationships/slide" Target="/ppt/slides/slide5.xml" Id="R318b868ddd69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cef45ead74f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36fc5ddb498b" /><Relationship Type="http://schemas.openxmlformats.org/officeDocument/2006/relationships/theme" Target="/ppt/slideMasters/theme/theme1.xml" Id="Rc561d2b535b6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036fc5ddb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31dd358e2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f82c0e78c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2dd4188d94f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f6cd4e884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e522acd2c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JÆREN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JÆREN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JÆREN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JÆREN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JÆREN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JÆREN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981 114 183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JÆREN BOLIGUTLEIE AS</a:t>
            </a:r>
          </a:p>
        </p:txBody>
      </p:sp>
    </p:spTree>
  </p:cSld>
  <p:clrMapOvr>
    <a:masterClrMapping xmlns:a="http://schemas.openxmlformats.org/drawingml/2006/main"/>
  </p:clrMapOvr>
</p:sld>
</file>