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aebd2c2f854b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e8586639ee41c4"/>
  </p:sldMasterIdLst>
  <p:sldIdLst>
    <p:sldId xmlns:r="http://schemas.openxmlformats.org/officeDocument/2006/relationships" id="256" r:id="Rfdca94c8d8e647d1"/>
    <p:sldId xmlns:r="http://schemas.openxmlformats.org/officeDocument/2006/relationships" id="257" r:id="R4d12efdbc71f4724"/>
    <p:sldId xmlns:r="http://schemas.openxmlformats.org/officeDocument/2006/relationships" id="258" r:id="Rfc46d86c90f5491b"/>
    <p:sldId xmlns:r="http://schemas.openxmlformats.org/officeDocument/2006/relationships" id="259" r:id="R14512a6f125a4332"/>
    <p:sldId xmlns:r="http://schemas.openxmlformats.org/officeDocument/2006/relationships" id="260" r:id="R199439848ac14b72"/>
    <p:sldId xmlns:r="http://schemas.openxmlformats.org/officeDocument/2006/relationships" id="261" r:id="R0a493bcd8d25467b"/>
    <p:sldId xmlns:r="http://schemas.openxmlformats.org/officeDocument/2006/relationships" id="262" r:id="Rfe68361ffe094c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8586639ee41c4" /><Relationship Type="http://schemas.openxmlformats.org/officeDocument/2006/relationships/slide" Target="/ppt/slides/slide1.xml" Id="Rfdca94c8d8e647d1" /><Relationship Type="http://schemas.openxmlformats.org/officeDocument/2006/relationships/slide" Target="/ppt/slides/slide2.xml" Id="R4d12efdbc71f4724" /><Relationship Type="http://schemas.openxmlformats.org/officeDocument/2006/relationships/slide" Target="/ppt/slides/slide3.xml" Id="Rfc46d86c90f5491b" /><Relationship Type="http://schemas.openxmlformats.org/officeDocument/2006/relationships/slide" Target="/ppt/slides/slide4.xml" Id="R14512a6f125a4332" /><Relationship Type="http://schemas.openxmlformats.org/officeDocument/2006/relationships/slide" Target="/ppt/slides/slide5.xml" Id="R199439848ac14b72" /><Relationship Type="http://schemas.openxmlformats.org/officeDocument/2006/relationships/slide" Target="/ppt/slides/slide6.xml" Id="R0a493bcd8d25467b" /><Relationship Type="http://schemas.openxmlformats.org/officeDocument/2006/relationships/slide" Target="/ppt/slides/slide7.xml" Id="Rfe68361ffe094c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b0473e70bd4b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0dfce72e3472d" /><Relationship Type="http://schemas.openxmlformats.org/officeDocument/2006/relationships/theme" Target="/ppt/slideMasters/theme/theme1.xml" Id="R6a2f865999fa48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60dfce72e347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77b0d0e9c40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6de0abb1445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6d008c435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8f202fe504b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fd23d4b044e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cb662d9504f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9ef81c45b4b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OPDAHL OG PETTERSEN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OG PETTERSEN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OPDAHL OG PETTERSEN ELEKTRO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OG PETTERSEN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OG PETTERSEN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OG PETTERSEN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49 652 167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355 809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10 668 576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19 327 451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OG PETTERSEN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OPDAHL HENRY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SRP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OG PETTERSEN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Laatasveien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46 01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981 112 784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OPDAHL OG PETTERSEN ELEKTRO AS</a:t>
            </a:r>
          </a:p>
        </p:txBody>
      </p:sp>
    </p:spTree>
  </p:cSld>
  <p:clrMapOvr>
    <a:masterClrMapping xmlns:a="http://schemas.openxmlformats.org/drawingml/2006/main"/>
  </p:clrMapOvr>
</p:sld>
</file>