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e00a4adb8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3280020e54693"/>
  </p:sldMasterIdLst>
  <p:sldIdLst>
    <p:sldId xmlns:r="http://schemas.openxmlformats.org/officeDocument/2006/relationships" id="256" r:id="R4a45e9742622411e"/>
    <p:sldId xmlns:r="http://schemas.openxmlformats.org/officeDocument/2006/relationships" id="257" r:id="R56d4389be1a14086"/>
    <p:sldId xmlns:r="http://schemas.openxmlformats.org/officeDocument/2006/relationships" id="258" r:id="R7794d7b1d58a41a5"/>
    <p:sldId xmlns:r="http://schemas.openxmlformats.org/officeDocument/2006/relationships" id="259" r:id="R6a296ab5d1ce43e6"/>
    <p:sldId xmlns:r="http://schemas.openxmlformats.org/officeDocument/2006/relationships" id="260" r:id="Rf6258b5ca201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3280020e54693" /><Relationship Type="http://schemas.openxmlformats.org/officeDocument/2006/relationships/slide" Target="/ppt/slides/slide1.xml" Id="R4a45e9742622411e" /><Relationship Type="http://schemas.openxmlformats.org/officeDocument/2006/relationships/slide" Target="/ppt/slides/slide2.xml" Id="R56d4389be1a14086" /><Relationship Type="http://schemas.openxmlformats.org/officeDocument/2006/relationships/slide" Target="/ppt/slides/slide3.xml" Id="R7794d7b1d58a41a5" /><Relationship Type="http://schemas.openxmlformats.org/officeDocument/2006/relationships/slide" Target="/ppt/slides/slide4.xml" Id="R6a296ab5d1ce43e6" /><Relationship Type="http://schemas.openxmlformats.org/officeDocument/2006/relationships/slide" Target="/ppt/slides/slide5.xml" Id="Rf6258b5ca201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7504c372b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ad624ef4a437f" /><Relationship Type="http://schemas.openxmlformats.org/officeDocument/2006/relationships/theme" Target="/ppt/slideMasters/theme/theme1.xml" Id="Rc02744b11922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4ad624ef4a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78468f27b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d4394fa10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c3d09d421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2dd7259844f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9aac2a7f1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VENEZIA RISTORANTE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VENEZIA RISTORANTE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VENEZIA RISTORANTE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VENEZIA RISTORANTE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VENEZIA RISTORANTE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VENEZIA RISTORANTE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981 109 112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VENEZIA RISTORANTE AS</a:t>
            </a:r>
          </a:p>
        </p:txBody>
      </p:sp>
    </p:spTree>
  </p:cSld>
  <p:clrMapOvr>
    <a:masterClrMapping xmlns:a="http://schemas.openxmlformats.org/drawingml/2006/main"/>
  </p:clrMapOvr>
</p:sld>
</file>