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32f5822b7445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e4ecbcd4194a2d"/>
  </p:sldMasterIdLst>
  <p:sldIdLst>
    <p:sldId xmlns:r="http://schemas.openxmlformats.org/officeDocument/2006/relationships" id="256" r:id="Rf81f37ff93e14ae2"/>
    <p:sldId xmlns:r="http://schemas.openxmlformats.org/officeDocument/2006/relationships" id="257" r:id="Ra50157c837e7437d"/>
    <p:sldId xmlns:r="http://schemas.openxmlformats.org/officeDocument/2006/relationships" id="258" r:id="Rb01f9f1311534912"/>
    <p:sldId xmlns:r="http://schemas.openxmlformats.org/officeDocument/2006/relationships" id="259" r:id="R0d2f65ecbb3a4f3f"/>
    <p:sldId xmlns:r="http://schemas.openxmlformats.org/officeDocument/2006/relationships" id="260" r:id="R1ab331a73c924b1d"/>
    <p:sldId xmlns:r="http://schemas.openxmlformats.org/officeDocument/2006/relationships" id="261" r:id="R7148e612dbdf42bb"/>
    <p:sldId xmlns:r="http://schemas.openxmlformats.org/officeDocument/2006/relationships" id="262" r:id="R6d53a5b252da43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e4ecbcd4194a2d" /><Relationship Type="http://schemas.openxmlformats.org/officeDocument/2006/relationships/slide" Target="/ppt/slides/slide1.xml" Id="Rf81f37ff93e14ae2" /><Relationship Type="http://schemas.openxmlformats.org/officeDocument/2006/relationships/slide" Target="/ppt/slides/slide2.xml" Id="Ra50157c837e7437d" /><Relationship Type="http://schemas.openxmlformats.org/officeDocument/2006/relationships/slide" Target="/ppt/slides/slide3.xml" Id="Rb01f9f1311534912" /><Relationship Type="http://schemas.openxmlformats.org/officeDocument/2006/relationships/slide" Target="/ppt/slides/slide4.xml" Id="R0d2f65ecbb3a4f3f" /><Relationship Type="http://schemas.openxmlformats.org/officeDocument/2006/relationships/slide" Target="/ppt/slides/slide5.xml" Id="R1ab331a73c924b1d" /><Relationship Type="http://schemas.openxmlformats.org/officeDocument/2006/relationships/slide" Target="/ppt/slides/slide6.xml" Id="R7148e612dbdf42bb" /><Relationship Type="http://schemas.openxmlformats.org/officeDocument/2006/relationships/slide" Target="/ppt/slides/slide7.xml" Id="R6d53a5b252da43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26b01de94c46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89db855314e15" /><Relationship Type="http://schemas.openxmlformats.org/officeDocument/2006/relationships/theme" Target="/ppt/slideMasters/theme/theme1.xml" Id="Rc3fc996a4ac047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e89db855314e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7dfcd69f242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0a4456a9545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d4fe9f22a4c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9419f4e9e4a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205055c404f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88be916f249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26b1e51fa4d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KOLNES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KOLNES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KOLNES MASKIN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KOLNES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KOLNES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KOLNES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32 572 716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−4 992 140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−4 213 362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1 297 109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18 837 911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KOLNES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STANGELAND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KOLNES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 Torbergssons 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4070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41 73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981 108 094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KOLNES MASKIN AS</a:t>
            </a:r>
          </a:p>
        </p:txBody>
      </p:sp>
    </p:spTree>
  </p:cSld>
  <p:clrMapOvr>
    <a:masterClrMapping xmlns:a="http://schemas.openxmlformats.org/drawingml/2006/main"/>
  </p:clrMapOvr>
</p:sld>
</file>