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9748eab4d0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64063a66864a79"/>
  </p:sldMasterIdLst>
  <p:sldIdLst>
    <p:sldId xmlns:r="http://schemas.openxmlformats.org/officeDocument/2006/relationships" id="256" r:id="R74b0e473209c4d3d"/>
    <p:sldId xmlns:r="http://schemas.openxmlformats.org/officeDocument/2006/relationships" id="257" r:id="Rd91eb03e022b48e5"/>
    <p:sldId xmlns:r="http://schemas.openxmlformats.org/officeDocument/2006/relationships" id="258" r:id="Rd37fe106a3d049ea"/>
    <p:sldId xmlns:r="http://schemas.openxmlformats.org/officeDocument/2006/relationships" id="259" r:id="R12b8e589b20d46bc"/>
    <p:sldId xmlns:r="http://schemas.openxmlformats.org/officeDocument/2006/relationships" id="260" r:id="R8232d3ac1ad34aab"/>
    <p:sldId xmlns:r="http://schemas.openxmlformats.org/officeDocument/2006/relationships" id="261" r:id="R7248da5fe651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4063a66864a79" /><Relationship Type="http://schemas.openxmlformats.org/officeDocument/2006/relationships/slide" Target="/ppt/slides/slide1.xml" Id="R74b0e473209c4d3d" /><Relationship Type="http://schemas.openxmlformats.org/officeDocument/2006/relationships/slide" Target="/ppt/slides/slide2.xml" Id="Rd91eb03e022b48e5" /><Relationship Type="http://schemas.openxmlformats.org/officeDocument/2006/relationships/slide" Target="/ppt/slides/slide3.xml" Id="Rd37fe106a3d049ea" /><Relationship Type="http://schemas.openxmlformats.org/officeDocument/2006/relationships/slide" Target="/ppt/slides/slide4.xml" Id="R12b8e589b20d46bc" /><Relationship Type="http://schemas.openxmlformats.org/officeDocument/2006/relationships/slide" Target="/ppt/slides/slide5.xml" Id="R8232d3ac1ad34aab" /><Relationship Type="http://schemas.openxmlformats.org/officeDocument/2006/relationships/slide" Target="/ppt/slides/slide6.xml" Id="R7248da5fe651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d05a1d78f47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c2a9bf70a4dfe" /><Relationship Type="http://schemas.openxmlformats.org/officeDocument/2006/relationships/theme" Target="/ppt/slideMasters/theme/theme1.xml" Id="R396a84addd13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1c2a9bf70a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7154e3aa74d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ba8f9d4b84f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3d8db8bb7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f568121d248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1e9c5e11a4f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ee79a4f404b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KOLNES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KOLNES MASKIN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Torbergssons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41 73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981 108 094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KOLNES MASKIN AS</a:t>
            </a:r>
          </a:p>
        </p:txBody>
      </p:sp>
    </p:spTree>
  </p:cSld>
  <p:clrMapOvr>
    <a:masterClrMapping xmlns:a="http://schemas.openxmlformats.org/drawingml/2006/main"/>
  </p:clrMapOvr>
</p:sld>
</file>