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0b20234e1e45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edbf68c0584cdb"/>
  </p:sldMasterIdLst>
  <p:sldIdLst>
    <p:sldId xmlns:r="http://schemas.openxmlformats.org/officeDocument/2006/relationships" id="256" r:id="Re98ab64bbb534d5d"/>
    <p:sldId xmlns:r="http://schemas.openxmlformats.org/officeDocument/2006/relationships" id="257" r:id="Ra1f3d1b51f384b52"/>
    <p:sldId xmlns:r="http://schemas.openxmlformats.org/officeDocument/2006/relationships" id="258" r:id="Rd41b047cbcf7479a"/>
    <p:sldId xmlns:r="http://schemas.openxmlformats.org/officeDocument/2006/relationships" id="259" r:id="Rdce690e6ba6d4a9b"/>
    <p:sldId xmlns:r="http://schemas.openxmlformats.org/officeDocument/2006/relationships" id="260" r:id="Rc3271f96873943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dbf68c0584cdb" /><Relationship Type="http://schemas.openxmlformats.org/officeDocument/2006/relationships/slide" Target="/ppt/slides/slide1.xml" Id="Re98ab64bbb534d5d" /><Relationship Type="http://schemas.openxmlformats.org/officeDocument/2006/relationships/slide" Target="/ppt/slides/slide2.xml" Id="Ra1f3d1b51f384b52" /><Relationship Type="http://schemas.openxmlformats.org/officeDocument/2006/relationships/slide" Target="/ppt/slides/slide3.xml" Id="Rd41b047cbcf7479a" /><Relationship Type="http://schemas.openxmlformats.org/officeDocument/2006/relationships/slide" Target="/ppt/slides/slide4.xml" Id="Rdce690e6ba6d4a9b" /><Relationship Type="http://schemas.openxmlformats.org/officeDocument/2006/relationships/slide" Target="/ppt/slides/slide5.xml" Id="Rc3271f96873943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467a8407b646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0155e758b4302" /><Relationship Type="http://schemas.openxmlformats.org/officeDocument/2006/relationships/theme" Target="/ppt/slideMasters/theme/theme1.xml" Id="R6a3ad29c8f3043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e0155e758b43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53b584d4449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0c62c4bbe43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c153217ab4f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648bb7d7e47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5223efb474a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AAMODT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AAMODT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AAMODT KARLSEN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AAMODT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AAMODT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AAMODT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981 107 845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AAMODT KARLSEN AS</a:t>
            </a:r>
          </a:p>
        </p:txBody>
      </p:sp>
    </p:spTree>
  </p:cSld>
  <p:clrMapOvr>
    <a:masterClrMapping xmlns:a="http://schemas.openxmlformats.org/drawingml/2006/main"/>
  </p:clrMapOvr>
</p:sld>
</file>