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70b4f86bc845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4921239d50443c"/>
  </p:sldMasterIdLst>
  <p:sldIdLst>
    <p:sldId xmlns:r="http://schemas.openxmlformats.org/officeDocument/2006/relationships" id="256" r:id="R302f48d44c234137"/>
    <p:sldId xmlns:r="http://schemas.openxmlformats.org/officeDocument/2006/relationships" id="257" r:id="R9befd77845b34e28"/>
    <p:sldId xmlns:r="http://schemas.openxmlformats.org/officeDocument/2006/relationships" id="258" r:id="Ra647b1f36cf3485e"/>
    <p:sldId xmlns:r="http://schemas.openxmlformats.org/officeDocument/2006/relationships" id="259" r:id="Re929ef1508044b47"/>
    <p:sldId xmlns:r="http://schemas.openxmlformats.org/officeDocument/2006/relationships" id="260" r:id="R299d0e7cc12d43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4921239d50443c" /><Relationship Type="http://schemas.openxmlformats.org/officeDocument/2006/relationships/slide" Target="/ppt/slides/slide1.xml" Id="R302f48d44c234137" /><Relationship Type="http://schemas.openxmlformats.org/officeDocument/2006/relationships/slide" Target="/ppt/slides/slide2.xml" Id="R9befd77845b34e28" /><Relationship Type="http://schemas.openxmlformats.org/officeDocument/2006/relationships/slide" Target="/ppt/slides/slide3.xml" Id="Ra647b1f36cf3485e" /><Relationship Type="http://schemas.openxmlformats.org/officeDocument/2006/relationships/slide" Target="/ppt/slides/slide4.xml" Id="Re929ef1508044b47" /><Relationship Type="http://schemas.openxmlformats.org/officeDocument/2006/relationships/slide" Target="/ppt/slides/slide5.xml" Id="R299d0e7cc12d43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87e628de4842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1522446d241a5" /><Relationship Type="http://schemas.openxmlformats.org/officeDocument/2006/relationships/theme" Target="/ppt/slideMasters/theme/theme1.xml" Id="Re390f4c9136c46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a1522446d241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bb0122be649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25f68364c4a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323a0269040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97a74f0504b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075d8453046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WING &amp; RIFLE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WING &amp; RIFLE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981 106 539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