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262e922de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331d4397c4d01"/>
  </p:sldMasterIdLst>
  <p:sldIdLst>
    <p:sldId xmlns:r="http://schemas.openxmlformats.org/officeDocument/2006/relationships" id="256" r:id="Rfcac1866fa5540c3"/>
    <p:sldId xmlns:r="http://schemas.openxmlformats.org/officeDocument/2006/relationships" id="257" r:id="Rf9f115f18b174ec7"/>
    <p:sldId xmlns:r="http://schemas.openxmlformats.org/officeDocument/2006/relationships" id="258" r:id="R8c019c8ed81f4332"/>
    <p:sldId xmlns:r="http://schemas.openxmlformats.org/officeDocument/2006/relationships" id="259" r:id="Rcc96ef459d6c4a2e"/>
    <p:sldId xmlns:r="http://schemas.openxmlformats.org/officeDocument/2006/relationships" id="260" r:id="R6078433276b94f42"/>
    <p:sldId xmlns:r="http://schemas.openxmlformats.org/officeDocument/2006/relationships" id="261" r:id="R37135efb26ff4169"/>
    <p:sldId xmlns:r="http://schemas.openxmlformats.org/officeDocument/2006/relationships" id="262" r:id="R98e6b0b752fc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331d4397c4d01" /><Relationship Type="http://schemas.openxmlformats.org/officeDocument/2006/relationships/slide" Target="/ppt/slides/slide1.xml" Id="Rfcac1866fa5540c3" /><Relationship Type="http://schemas.openxmlformats.org/officeDocument/2006/relationships/slide" Target="/ppt/slides/slide2.xml" Id="Rf9f115f18b174ec7" /><Relationship Type="http://schemas.openxmlformats.org/officeDocument/2006/relationships/slide" Target="/ppt/slides/slide3.xml" Id="R8c019c8ed81f4332" /><Relationship Type="http://schemas.openxmlformats.org/officeDocument/2006/relationships/slide" Target="/ppt/slides/slide4.xml" Id="Rcc96ef459d6c4a2e" /><Relationship Type="http://schemas.openxmlformats.org/officeDocument/2006/relationships/slide" Target="/ppt/slides/slide5.xml" Id="R6078433276b94f42" /><Relationship Type="http://schemas.openxmlformats.org/officeDocument/2006/relationships/slide" Target="/ppt/slides/slide6.xml" Id="R37135efb26ff4169" /><Relationship Type="http://schemas.openxmlformats.org/officeDocument/2006/relationships/slide" Target="/ppt/slides/slide7.xml" Id="R98e6b0b752fc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906950c1740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761a649c44bd" /><Relationship Type="http://schemas.openxmlformats.org/officeDocument/2006/relationships/theme" Target="/ppt/slideMasters/theme/theme1.xml" Id="Rab5b066b951b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e761a649c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2d5b23ba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096ac3a92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0525d669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d6c3a9070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696a23e96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451e88aea4b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5d828fe81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 BYGG ALVDAL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 BYGG ALVDAL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55 323 583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5 026 476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43 672 981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75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981 099 621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