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d48bb721a949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13106cdeb4515"/>
  </p:sldMasterIdLst>
  <p:sldIdLst>
    <p:sldId xmlns:r="http://schemas.openxmlformats.org/officeDocument/2006/relationships" id="256" r:id="R6c0f6c92e8c44d45"/>
    <p:sldId xmlns:r="http://schemas.openxmlformats.org/officeDocument/2006/relationships" id="257" r:id="R6ce49b7d85224ba5"/>
    <p:sldId xmlns:r="http://schemas.openxmlformats.org/officeDocument/2006/relationships" id="258" r:id="Rbcf1c0c061c54194"/>
    <p:sldId xmlns:r="http://schemas.openxmlformats.org/officeDocument/2006/relationships" id="259" r:id="R8d41a2fe7842481b"/>
    <p:sldId xmlns:r="http://schemas.openxmlformats.org/officeDocument/2006/relationships" id="260" r:id="Rcc30903d9450411d"/>
    <p:sldId xmlns:r="http://schemas.openxmlformats.org/officeDocument/2006/relationships" id="261" r:id="R01483791f03842a0"/>
    <p:sldId xmlns:r="http://schemas.openxmlformats.org/officeDocument/2006/relationships" id="262" r:id="R5730845f7a424d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13106cdeb4515" /><Relationship Type="http://schemas.openxmlformats.org/officeDocument/2006/relationships/slide" Target="/ppt/slides/slide1.xml" Id="R6c0f6c92e8c44d45" /><Relationship Type="http://schemas.openxmlformats.org/officeDocument/2006/relationships/slide" Target="/ppt/slides/slide2.xml" Id="R6ce49b7d85224ba5" /><Relationship Type="http://schemas.openxmlformats.org/officeDocument/2006/relationships/slide" Target="/ppt/slides/slide3.xml" Id="Rbcf1c0c061c54194" /><Relationship Type="http://schemas.openxmlformats.org/officeDocument/2006/relationships/slide" Target="/ppt/slides/slide4.xml" Id="R8d41a2fe7842481b" /><Relationship Type="http://schemas.openxmlformats.org/officeDocument/2006/relationships/slide" Target="/ppt/slides/slide5.xml" Id="Rcc30903d9450411d" /><Relationship Type="http://schemas.openxmlformats.org/officeDocument/2006/relationships/slide" Target="/ppt/slides/slide6.xml" Id="R01483791f03842a0" /><Relationship Type="http://schemas.openxmlformats.org/officeDocument/2006/relationships/slide" Target="/ppt/slides/slide7.xml" Id="R5730845f7a424d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68ed6f900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897f4f9b7453c" /><Relationship Type="http://schemas.openxmlformats.org/officeDocument/2006/relationships/theme" Target="/ppt/slideMasters/theme/theme1.xml" Id="R3607ff3ae5cf4f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897f4f9b7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f1af158eb44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5d207c3e6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f6f125a6943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b34bb7b7b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dbb83b1eb47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d3c90f1724d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40ad3a7af4c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 BYGG ALVDAL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 BYGG ALVDAL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55 323 583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5 026 476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3 676 546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13 103 557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43 672 981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EGGEMOEN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75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981 099 621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BYGG ALVDAL AS</a:t>
            </a:r>
          </a:p>
        </p:txBody>
      </p:sp>
    </p:spTree>
  </p:cSld>
  <p:clrMapOvr>
    <a:masterClrMapping xmlns:a="http://schemas.openxmlformats.org/drawingml/2006/main"/>
  </p:clrMapOvr>
</p:sld>
</file>