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1210d787d941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7d880b4d0c4d15"/>
  </p:sldMasterIdLst>
  <p:sldIdLst>
    <p:sldId xmlns:r="http://schemas.openxmlformats.org/officeDocument/2006/relationships" id="256" r:id="R4b003b5290314a90"/>
    <p:sldId xmlns:r="http://schemas.openxmlformats.org/officeDocument/2006/relationships" id="257" r:id="Rc6a0ba4c02a340a5"/>
    <p:sldId xmlns:r="http://schemas.openxmlformats.org/officeDocument/2006/relationships" id="258" r:id="R3899bce286424068"/>
    <p:sldId xmlns:r="http://schemas.openxmlformats.org/officeDocument/2006/relationships" id="259" r:id="Raf8a6d980c8f4e80"/>
    <p:sldId xmlns:r="http://schemas.openxmlformats.org/officeDocument/2006/relationships" id="260" r:id="Rafadbf23c4824695"/>
    <p:sldId xmlns:r="http://schemas.openxmlformats.org/officeDocument/2006/relationships" id="261" r:id="R101b9690f7114d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7d880b4d0c4d15" /><Relationship Type="http://schemas.openxmlformats.org/officeDocument/2006/relationships/slide" Target="/ppt/slides/slide1.xml" Id="R4b003b5290314a90" /><Relationship Type="http://schemas.openxmlformats.org/officeDocument/2006/relationships/slide" Target="/ppt/slides/slide2.xml" Id="Rc6a0ba4c02a340a5" /><Relationship Type="http://schemas.openxmlformats.org/officeDocument/2006/relationships/slide" Target="/ppt/slides/slide3.xml" Id="R3899bce286424068" /><Relationship Type="http://schemas.openxmlformats.org/officeDocument/2006/relationships/slide" Target="/ppt/slides/slide4.xml" Id="Raf8a6d980c8f4e80" /><Relationship Type="http://schemas.openxmlformats.org/officeDocument/2006/relationships/slide" Target="/ppt/slides/slide5.xml" Id="Rafadbf23c4824695" /><Relationship Type="http://schemas.openxmlformats.org/officeDocument/2006/relationships/slide" Target="/ppt/slides/slide6.xml" Id="R101b9690f7114d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2d717e506f49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9b261028d458e" /><Relationship Type="http://schemas.openxmlformats.org/officeDocument/2006/relationships/theme" Target="/ppt/slideMasters/theme/theme1.xml" Id="R33c81b58761949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79b261028d45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86a67b1f442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4892b7d5446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98609aa4b4f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aa70393da43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cf6cdf0904e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cbd1a659c40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EMBLEM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EMBLEM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EMBLEM BYGG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EMBLEM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EMBLEM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EMBLEM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KARL EMBLEM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EMBLEM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Brudeholmvegen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14 44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981 090 802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EMBLEM BYGG AS</a:t>
            </a:r>
          </a:p>
        </p:txBody>
      </p:sp>
    </p:spTree>
  </p:cSld>
  <p:clrMapOvr>
    <a:masterClrMapping xmlns:a="http://schemas.openxmlformats.org/drawingml/2006/main"/>
  </p:clrMapOvr>
</p:sld>
</file>