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d47b9de0c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7c9d0c10c4f26"/>
  </p:sldMasterIdLst>
  <p:sldIdLst>
    <p:sldId xmlns:r="http://schemas.openxmlformats.org/officeDocument/2006/relationships" id="256" r:id="R6a3bc70596aa44d6"/>
    <p:sldId xmlns:r="http://schemas.openxmlformats.org/officeDocument/2006/relationships" id="257" r:id="R7884b56c46f24701"/>
    <p:sldId xmlns:r="http://schemas.openxmlformats.org/officeDocument/2006/relationships" id="258" r:id="Ref6dabfa0170452b"/>
    <p:sldId xmlns:r="http://schemas.openxmlformats.org/officeDocument/2006/relationships" id="259" r:id="R0ffb89418d4e4749"/>
    <p:sldId xmlns:r="http://schemas.openxmlformats.org/officeDocument/2006/relationships" id="260" r:id="Reeed2e0e941f4400"/>
    <p:sldId xmlns:r="http://schemas.openxmlformats.org/officeDocument/2006/relationships" id="261" r:id="Rd200dd58eb98436e"/>
    <p:sldId xmlns:r="http://schemas.openxmlformats.org/officeDocument/2006/relationships" id="262" r:id="R920c93d8711a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7c9d0c10c4f26" /><Relationship Type="http://schemas.openxmlformats.org/officeDocument/2006/relationships/slide" Target="/ppt/slides/slide1.xml" Id="R6a3bc70596aa44d6" /><Relationship Type="http://schemas.openxmlformats.org/officeDocument/2006/relationships/slide" Target="/ppt/slides/slide2.xml" Id="R7884b56c46f24701" /><Relationship Type="http://schemas.openxmlformats.org/officeDocument/2006/relationships/slide" Target="/ppt/slides/slide3.xml" Id="Ref6dabfa0170452b" /><Relationship Type="http://schemas.openxmlformats.org/officeDocument/2006/relationships/slide" Target="/ppt/slides/slide4.xml" Id="R0ffb89418d4e4749" /><Relationship Type="http://schemas.openxmlformats.org/officeDocument/2006/relationships/slide" Target="/ppt/slides/slide5.xml" Id="Reeed2e0e941f4400" /><Relationship Type="http://schemas.openxmlformats.org/officeDocument/2006/relationships/slide" Target="/ppt/slides/slide6.xml" Id="Rd200dd58eb98436e" /><Relationship Type="http://schemas.openxmlformats.org/officeDocument/2006/relationships/slide" Target="/ppt/slides/slide7.xml" Id="R920c93d8711a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9ad380923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228343e6f4b81" /><Relationship Type="http://schemas.openxmlformats.org/officeDocument/2006/relationships/theme" Target="/ppt/slideMasters/theme/theme1.xml" Id="Ree018ca70cd5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228343e6f4b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7ee92b9e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c17bdbc10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3eb3f6c91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dd6d61678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141cd59024d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bb69941a5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9dc2ee9f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EMBLEM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EMBLEM BYGG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5 772 775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1 436 496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10 697 936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20 608 996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EMBLEM GUNNAR KARL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Brudeholmvegen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44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EMBLEM BYGG AS</a:t>
            </a:r>
          </a:p>
        </p:txBody>
      </p:sp>
    </p:spTree>
  </p:cSld>
  <p:clrMapOvr>
    <a:masterClrMapping xmlns:a="http://schemas.openxmlformats.org/drawingml/2006/main"/>
  </p:clrMapOvr>
</p:sld>
</file>