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baadb00b5c49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6769e598634e5a"/>
  </p:sldMasterIdLst>
  <p:sldIdLst>
    <p:sldId xmlns:r="http://schemas.openxmlformats.org/officeDocument/2006/relationships" id="256" r:id="Rc686a1830a1d4397"/>
    <p:sldId xmlns:r="http://schemas.openxmlformats.org/officeDocument/2006/relationships" id="257" r:id="R0387ab10a4194554"/>
    <p:sldId xmlns:r="http://schemas.openxmlformats.org/officeDocument/2006/relationships" id="258" r:id="Ra0d7cbc056d549dd"/>
    <p:sldId xmlns:r="http://schemas.openxmlformats.org/officeDocument/2006/relationships" id="259" r:id="Rfe33088650394191"/>
    <p:sldId xmlns:r="http://schemas.openxmlformats.org/officeDocument/2006/relationships" id="260" r:id="R47e500dd79434f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769e598634e5a" /><Relationship Type="http://schemas.openxmlformats.org/officeDocument/2006/relationships/slide" Target="/ppt/slides/slide1.xml" Id="Rc686a1830a1d4397" /><Relationship Type="http://schemas.openxmlformats.org/officeDocument/2006/relationships/slide" Target="/ppt/slides/slide2.xml" Id="R0387ab10a4194554" /><Relationship Type="http://schemas.openxmlformats.org/officeDocument/2006/relationships/slide" Target="/ppt/slides/slide3.xml" Id="Ra0d7cbc056d549dd" /><Relationship Type="http://schemas.openxmlformats.org/officeDocument/2006/relationships/slide" Target="/ppt/slides/slide4.xml" Id="Rfe33088650394191" /><Relationship Type="http://schemas.openxmlformats.org/officeDocument/2006/relationships/slide" Target="/ppt/slides/slide5.xml" Id="R47e500dd79434f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1f20b7de48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6a47fe27a4342" /><Relationship Type="http://schemas.openxmlformats.org/officeDocument/2006/relationships/theme" Target="/ppt/slideMasters/theme/theme1.xml" Id="R6f65d5af952b46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86a47fe27a43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6cefc3b6a4d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6e3498e7d4f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7c91e98d841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319d1814741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8970896844c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PERSPEKTIV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PERSPEKTIV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PERSPEKTIV ARKITEKTER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PERSPEKTIV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PERSPEKTIV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PERSPEKTIV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981 090 691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PERSPEKTIV ARKITEKTER AS</a:t>
            </a:r>
          </a:p>
        </p:txBody>
      </p:sp>
    </p:spTree>
  </p:cSld>
  <p:clrMapOvr>
    <a:masterClrMapping xmlns:a="http://schemas.openxmlformats.org/drawingml/2006/main"/>
  </p:clrMapOvr>
</p:sld>
</file>