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23fab2672848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f82963bd384b65"/>
  </p:sldMasterIdLst>
  <p:sldIdLst>
    <p:sldId xmlns:r="http://schemas.openxmlformats.org/officeDocument/2006/relationships" id="256" r:id="R401380fe298a4e03"/>
    <p:sldId xmlns:r="http://schemas.openxmlformats.org/officeDocument/2006/relationships" id="257" r:id="R2cb861927f864066"/>
    <p:sldId xmlns:r="http://schemas.openxmlformats.org/officeDocument/2006/relationships" id="258" r:id="R86b061b9a7714354"/>
    <p:sldId xmlns:r="http://schemas.openxmlformats.org/officeDocument/2006/relationships" id="259" r:id="R4d00b35bf6b3436d"/>
    <p:sldId xmlns:r="http://schemas.openxmlformats.org/officeDocument/2006/relationships" id="260" r:id="R3cb68db74fc943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f82963bd384b65" /><Relationship Type="http://schemas.openxmlformats.org/officeDocument/2006/relationships/slide" Target="/ppt/slides/slide1.xml" Id="R401380fe298a4e03" /><Relationship Type="http://schemas.openxmlformats.org/officeDocument/2006/relationships/slide" Target="/ppt/slides/slide2.xml" Id="R2cb861927f864066" /><Relationship Type="http://schemas.openxmlformats.org/officeDocument/2006/relationships/slide" Target="/ppt/slides/slide3.xml" Id="R86b061b9a7714354" /><Relationship Type="http://schemas.openxmlformats.org/officeDocument/2006/relationships/slide" Target="/ppt/slides/slide4.xml" Id="R4d00b35bf6b3436d" /><Relationship Type="http://schemas.openxmlformats.org/officeDocument/2006/relationships/slide" Target="/ppt/slides/slide5.xml" Id="R3cb68db74fc943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759238992f42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86823104d493b" /><Relationship Type="http://schemas.openxmlformats.org/officeDocument/2006/relationships/theme" Target="/ppt/slideMasters/theme/theme1.xml" Id="Rd2276fb651b14f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a86823104d49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0a4a4d40841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c3451e32f4a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ed2c016124d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9b9cb690040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acf845c6c41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GV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981 063 902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INVEST AS</a:t>
            </a:r>
          </a:p>
        </p:txBody>
      </p:sp>
    </p:spTree>
  </p:cSld>
  <p:clrMapOvr>
    <a:masterClrMapping xmlns:a="http://schemas.openxmlformats.org/drawingml/2006/main"/>
  </p:clrMapOvr>
</p:sld>
</file>