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2b272cd42642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1d2c70ad2746a6"/>
  </p:sldMasterIdLst>
  <p:sldIdLst>
    <p:sldId xmlns:r="http://schemas.openxmlformats.org/officeDocument/2006/relationships" id="256" r:id="R504682ec05294446"/>
    <p:sldId xmlns:r="http://schemas.openxmlformats.org/officeDocument/2006/relationships" id="257" r:id="R30a6862c30944b0b"/>
    <p:sldId xmlns:r="http://schemas.openxmlformats.org/officeDocument/2006/relationships" id="258" r:id="R1f788d4cbc2b4127"/>
    <p:sldId xmlns:r="http://schemas.openxmlformats.org/officeDocument/2006/relationships" id="259" r:id="R2656e48d27114ec8"/>
    <p:sldId xmlns:r="http://schemas.openxmlformats.org/officeDocument/2006/relationships" id="260" r:id="R484db87b89dd4f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d2c70ad2746a6" /><Relationship Type="http://schemas.openxmlformats.org/officeDocument/2006/relationships/slide" Target="/ppt/slides/slide1.xml" Id="R504682ec05294446" /><Relationship Type="http://schemas.openxmlformats.org/officeDocument/2006/relationships/slide" Target="/ppt/slides/slide2.xml" Id="R30a6862c30944b0b" /><Relationship Type="http://schemas.openxmlformats.org/officeDocument/2006/relationships/slide" Target="/ppt/slides/slide3.xml" Id="R1f788d4cbc2b4127" /><Relationship Type="http://schemas.openxmlformats.org/officeDocument/2006/relationships/slide" Target="/ppt/slides/slide4.xml" Id="R2656e48d27114ec8" /><Relationship Type="http://schemas.openxmlformats.org/officeDocument/2006/relationships/slide" Target="/ppt/slides/slide5.xml" Id="R484db87b89dd4f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d99886ad445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342f183a84d4c" /><Relationship Type="http://schemas.openxmlformats.org/officeDocument/2006/relationships/theme" Target="/ppt/slideMasters/theme/theme1.xml" Id="R646022f894e84d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4342f183a84d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20f961e824c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a633f533c4b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2f6a51cc841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47e08ea4f4e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ec0b0a4db4c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NOPCO PAPER TECHNOLOGY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NOPCO PAPER TECHNOLOGY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981 063 708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