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75fe45a29a44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71f875bf5e4c05"/>
  </p:sldMasterIdLst>
  <p:sldIdLst>
    <p:sldId xmlns:r="http://schemas.openxmlformats.org/officeDocument/2006/relationships" id="256" r:id="Rf41ed0a0dddf4a62"/>
    <p:sldId xmlns:r="http://schemas.openxmlformats.org/officeDocument/2006/relationships" id="257" r:id="R72b31886de7343a9"/>
    <p:sldId xmlns:r="http://schemas.openxmlformats.org/officeDocument/2006/relationships" id="258" r:id="R71bef3d4b0294d47"/>
    <p:sldId xmlns:r="http://schemas.openxmlformats.org/officeDocument/2006/relationships" id="259" r:id="R8d5dde92200d46c0"/>
    <p:sldId xmlns:r="http://schemas.openxmlformats.org/officeDocument/2006/relationships" id="260" r:id="R8503dcf32da741a3"/>
    <p:sldId xmlns:r="http://schemas.openxmlformats.org/officeDocument/2006/relationships" id="261" r:id="Rb5d20e4501f4447f"/>
    <p:sldId xmlns:r="http://schemas.openxmlformats.org/officeDocument/2006/relationships" id="262" r:id="R076aab6c18c146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71f875bf5e4c05" /><Relationship Type="http://schemas.openxmlformats.org/officeDocument/2006/relationships/slide" Target="/ppt/slides/slide1.xml" Id="Rf41ed0a0dddf4a62" /><Relationship Type="http://schemas.openxmlformats.org/officeDocument/2006/relationships/slide" Target="/ppt/slides/slide2.xml" Id="R72b31886de7343a9" /><Relationship Type="http://schemas.openxmlformats.org/officeDocument/2006/relationships/slide" Target="/ppt/slides/slide3.xml" Id="R71bef3d4b0294d47" /><Relationship Type="http://schemas.openxmlformats.org/officeDocument/2006/relationships/slide" Target="/ppt/slides/slide4.xml" Id="R8d5dde92200d46c0" /><Relationship Type="http://schemas.openxmlformats.org/officeDocument/2006/relationships/slide" Target="/ppt/slides/slide5.xml" Id="R8503dcf32da741a3" /><Relationship Type="http://schemas.openxmlformats.org/officeDocument/2006/relationships/slide" Target="/ppt/slides/slide6.xml" Id="Rb5d20e4501f4447f" /><Relationship Type="http://schemas.openxmlformats.org/officeDocument/2006/relationships/slide" Target="/ppt/slides/slide7.xml" Id="R076aab6c18c146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01108c4b8a49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986847d264ef3" /><Relationship Type="http://schemas.openxmlformats.org/officeDocument/2006/relationships/theme" Target="/ppt/slideMasters/theme/theme1.xml" Id="Rd77a0cd8f0a64d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3986847d264e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9597bd01b42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732725b0240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054efbf0043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a0cdb871b42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d988c957740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cd4e42d2047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bfb210d9c44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BJØRN KVINGEDAL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KVINGEDAL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BJØRN KVINGEDAL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KVINGEDAL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KVINGEDAL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KVINGEDAL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199 276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177 297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198 431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KVINGEDAL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IVERSEN KVINGEDAL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KVINGEDAL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Ekerdalen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5251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bjorn@kvingedalbygg.no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981 063 589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BJØRN KVINGEDAL AS</a:t>
            </a:r>
          </a:p>
        </p:txBody>
      </p:sp>
    </p:spTree>
  </p:cSld>
  <p:clrMapOvr>
    <a:masterClrMapping xmlns:a="http://schemas.openxmlformats.org/drawingml/2006/main"/>
  </p:clrMapOvr>
</p:sld>
</file>