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8e34fc9e4647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ca753491c64678"/>
  </p:sldMasterIdLst>
  <p:sldIdLst>
    <p:sldId xmlns:r="http://schemas.openxmlformats.org/officeDocument/2006/relationships" id="256" r:id="Rbac3478662684265"/>
    <p:sldId xmlns:r="http://schemas.openxmlformats.org/officeDocument/2006/relationships" id="257" r:id="Rcc5ed05ec4564e4b"/>
    <p:sldId xmlns:r="http://schemas.openxmlformats.org/officeDocument/2006/relationships" id="258" r:id="R89ecab9e2c03440a"/>
    <p:sldId xmlns:r="http://schemas.openxmlformats.org/officeDocument/2006/relationships" id="259" r:id="Ra9536fe4c5114761"/>
    <p:sldId xmlns:r="http://schemas.openxmlformats.org/officeDocument/2006/relationships" id="260" r:id="Rd8fa645ff2484979"/>
    <p:sldId xmlns:r="http://schemas.openxmlformats.org/officeDocument/2006/relationships" id="261" r:id="R99cbd0dd61f64f59"/>
    <p:sldId xmlns:r="http://schemas.openxmlformats.org/officeDocument/2006/relationships" id="262" r:id="R96578a260ea846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ca753491c64678" /><Relationship Type="http://schemas.openxmlformats.org/officeDocument/2006/relationships/slide" Target="/ppt/slides/slide1.xml" Id="Rbac3478662684265" /><Relationship Type="http://schemas.openxmlformats.org/officeDocument/2006/relationships/slide" Target="/ppt/slides/slide2.xml" Id="Rcc5ed05ec4564e4b" /><Relationship Type="http://schemas.openxmlformats.org/officeDocument/2006/relationships/slide" Target="/ppt/slides/slide3.xml" Id="R89ecab9e2c03440a" /><Relationship Type="http://schemas.openxmlformats.org/officeDocument/2006/relationships/slide" Target="/ppt/slides/slide4.xml" Id="Ra9536fe4c5114761" /><Relationship Type="http://schemas.openxmlformats.org/officeDocument/2006/relationships/slide" Target="/ppt/slides/slide5.xml" Id="Rd8fa645ff2484979" /><Relationship Type="http://schemas.openxmlformats.org/officeDocument/2006/relationships/slide" Target="/ppt/slides/slide6.xml" Id="R99cbd0dd61f64f59" /><Relationship Type="http://schemas.openxmlformats.org/officeDocument/2006/relationships/slide" Target="/ppt/slides/slide7.xml" Id="R96578a260ea846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9a7f2fe0f849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5ac3ebf564f49" /><Relationship Type="http://schemas.openxmlformats.org/officeDocument/2006/relationships/theme" Target="/ppt/slideMasters/theme/theme1.xml" Id="Red57340640734f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d5ac3ebf564f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062b2144f47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04b890cb545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059f50e0b46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333ed7db54d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3219e197943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a04d89e7e4e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e8fa264ff47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VALENTINGRUPPEN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VALENTINGRUPPEN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VALENTINGRUPPEN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VALENTINGRUPPEN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VALENTINGRUPPEN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VALENTINGRUPPEN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3 354 051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462 286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−1 707 340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−160 133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41 478 941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VALENTINGRUPPEN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ESTENSTAD ANDERS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ESTENSTAD ANNA KRISTINA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VALENTINGRUPPEN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Utleirvegen 136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981 054 237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VALENTINGRUPPEN AS</a:t>
            </a:r>
          </a:p>
        </p:txBody>
      </p:sp>
    </p:spTree>
  </p:cSld>
  <p:clrMapOvr>
    <a:masterClrMapping xmlns:a="http://schemas.openxmlformats.org/drawingml/2006/main"/>
  </p:clrMapOvr>
</p:sld>
</file>