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1c21a17fcb4a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e4d55e0e90411d"/>
  </p:sldMasterIdLst>
  <p:sldIdLst>
    <p:sldId xmlns:r="http://schemas.openxmlformats.org/officeDocument/2006/relationships" id="256" r:id="R7c92e47ed53942a8"/>
    <p:sldId xmlns:r="http://schemas.openxmlformats.org/officeDocument/2006/relationships" id="257" r:id="R59f92a0e88d843b6"/>
    <p:sldId xmlns:r="http://schemas.openxmlformats.org/officeDocument/2006/relationships" id="258" r:id="Rba98108f2862474b"/>
    <p:sldId xmlns:r="http://schemas.openxmlformats.org/officeDocument/2006/relationships" id="259" r:id="R2446017839b44f05"/>
    <p:sldId xmlns:r="http://schemas.openxmlformats.org/officeDocument/2006/relationships" id="260" r:id="Rbf61a8acea444110"/>
    <p:sldId xmlns:r="http://schemas.openxmlformats.org/officeDocument/2006/relationships" id="261" r:id="R43ca5017489740f2"/>
    <p:sldId xmlns:r="http://schemas.openxmlformats.org/officeDocument/2006/relationships" id="262" r:id="R0823b662a05a46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e4d55e0e90411d" /><Relationship Type="http://schemas.openxmlformats.org/officeDocument/2006/relationships/slide" Target="/ppt/slides/slide1.xml" Id="R7c92e47ed53942a8" /><Relationship Type="http://schemas.openxmlformats.org/officeDocument/2006/relationships/slide" Target="/ppt/slides/slide2.xml" Id="R59f92a0e88d843b6" /><Relationship Type="http://schemas.openxmlformats.org/officeDocument/2006/relationships/slide" Target="/ppt/slides/slide3.xml" Id="Rba98108f2862474b" /><Relationship Type="http://schemas.openxmlformats.org/officeDocument/2006/relationships/slide" Target="/ppt/slides/slide4.xml" Id="R2446017839b44f05" /><Relationship Type="http://schemas.openxmlformats.org/officeDocument/2006/relationships/slide" Target="/ppt/slides/slide5.xml" Id="Rbf61a8acea444110" /><Relationship Type="http://schemas.openxmlformats.org/officeDocument/2006/relationships/slide" Target="/ppt/slides/slide6.xml" Id="R43ca5017489740f2" /><Relationship Type="http://schemas.openxmlformats.org/officeDocument/2006/relationships/slide" Target="/ppt/slides/slide7.xml" Id="R0823b662a05a46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40d9f4dfbc47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3ba9e3ccd4421" /><Relationship Type="http://schemas.openxmlformats.org/officeDocument/2006/relationships/theme" Target="/ppt/slideMasters/theme/theme1.xml" Id="Rd30f85490c0643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f3ba9e3ccd44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66c917eee44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323caeb4349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0da26c4184e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89d8733784e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fc184574f4a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34b55208640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fa4c2b5154e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PROTOMORE KUNNSKAPSPARK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PROTOMORE KUNNSKAPSPARK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PROTOMORE KUNNSKAPSPARK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PROTOMORE KUNNSKAPSPARK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PROTOMORE KUNNSKAPSPARK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PROTOMORE KUNNSKAPSPARK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22 674 341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−115 774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−69 072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20 278 345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24 653 733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PROTOMORE KUNNSKAPSPARK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SIVA - SELSKAPET FOR  –  22,3 %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MØRE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KOMMUNE  –  18,9 %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INVEST AS  –  14,2 %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MØRE OG ROMSDAL FYLKESKOMMUNE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VARIG FORSIKRING NORDMØRE OG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PROTOMORE KUNNSKAPSPARK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6410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post@protomore.no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protomore.no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981 036 093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PROTOMORE KUNNSKAPSPARK AS</a:t>
            </a:r>
          </a:p>
        </p:txBody>
      </p:sp>
    </p:spTree>
  </p:cSld>
  <p:clrMapOvr>
    <a:masterClrMapping xmlns:a="http://schemas.openxmlformats.org/drawingml/2006/main"/>
  </p:clrMapOvr>
</p:sld>
</file>