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b5c5b84ebd45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c4843a86374dbb"/>
  </p:sldMasterIdLst>
  <p:sldIdLst>
    <p:sldId xmlns:r="http://schemas.openxmlformats.org/officeDocument/2006/relationships" id="256" r:id="Rbcd505db589b467b"/>
    <p:sldId xmlns:r="http://schemas.openxmlformats.org/officeDocument/2006/relationships" id="257" r:id="R224e8f372102422d"/>
    <p:sldId xmlns:r="http://schemas.openxmlformats.org/officeDocument/2006/relationships" id="258" r:id="Rd83a7494cb024298"/>
    <p:sldId xmlns:r="http://schemas.openxmlformats.org/officeDocument/2006/relationships" id="259" r:id="R91e2d37d6cfe48db"/>
    <p:sldId xmlns:r="http://schemas.openxmlformats.org/officeDocument/2006/relationships" id="260" r:id="Rb5473b59feab4c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c4843a86374dbb" /><Relationship Type="http://schemas.openxmlformats.org/officeDocument/2006/relationships/slide" Target="/ppt/slides/slide1.xml" Id="Rbcd505db589b467b" /><Relationship Type="http://schemas.openxmlformats.org/officeDocument/2006/relationships/slide" Target="/ppt/slides/slide2.xml" Id="R224e8f372102422d" /><Relationship Type="http://schemas.openxmlformats.org/officeDocument/2006/relationships/slide" Target="/ppt/slides/slide3.xml" Id="Rd83a7494cb024298" /><Relationship Type="http://schemas.openxmlformats.org/officeDocument/2006/relationships/slide" Target="/ppt/slides/slide4.xml" Id="R91e2d37d6cfe48db" /><Relationship Type="http://schemas.openxmlformats.org/officeDocument/2006/relationships/slide" Target="/ppt/slides/slide5.xml" Id="Rb5473b59feab4c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aa22140e64c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28364083c4c4f" /><Relationship Type="http://schemas.openxmlformats.org/officeDocument/2006/relationships/theme" Target="/ppt/slideMasters/theme/theme1.xml" Id="Rf3576b3e5676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028364083c4c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8912ccd854e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ac39a6dd64f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5f7b6fe664a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e570febaa4f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4e74bda6f49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SELSKAPS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SELSKAPS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SELSKAPS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SELSKAPS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SELSKAPS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SELSKAPS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981 019 822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SELSKAPS SERVICE AS</a:t>
            </a:r>
          </a:p>
        </p:txBody>
      </p:sp>
    </p:spTree>
  </p:cSld>
  <p:clrMapOvr>
    <a:masterClrMapping xmlns:a="http://schemas.openxmlformats.org/drawingml/2006/main"/>
  </p:clrMapOvr>
</p:sld>
</file>