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3e30d22994b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db7a3ee384f2f"/>
  </p:sldMasterIdLst>
  <p:sldIdLst>
    <p:sldId xmlns:r="http://schemas.openxmlformats.org/officeDocument/2006/relationships" id="256" r:id="R63476a9fc0424e2d"/>
    <p:sldId xmlns:r="http://schemas.openxmlformats.org/officeDocument/2006/relationships" id="257" r:id="R49fe3457f09c4790"/>
    <p:sldId xmlns:r="http://schemas.openxmlformats.org/officeDocument/2006/relationships" id="258" r:id="Ra04eca495ec24cd5"/>
    <p:sldId xmlns:r="http://schemas.openxmlformats.org/officeDocument/2006/relationships" id="259" r:id="R978a7ca684374926"/>
    <p:sldId xmlns:r="http://schemas.openxmlformats.org/officeDocument/2006/relationships" id="260" r:id="Rf0310267e46242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db7a3ee384f2f" /><Relationship Type="http://schemas.openxmlformats.org/officeDocument/2006/relationships/slide" Target="/ppt/slides/slide1.xml" Id="R63476a9fc0424e2d" /><Relationship Type="http://schemas.openxmlformats.org/officeDocument/2006/relationships/slide" Target="/ppt/slides/slide2.xml" Id="R49fe3457f09c4790" /><Relationship Type="http://schemas.openxmlformats.org/officeDocument/2006/relationships/slide" Target="/ppt/slides/slide3.xml" Id="Ra04eca495ec24cd5" /><Relationship Type="http://schemas.openxmlformats.org/officeDocument/2006/relationships/slide" Target="/ppt/slides/slide4.xml" Id="R978a7ca684374926" /><Relationship Type="http://schemas.openxmlformats.org/officeDocument/2006/relationships/slide" Target="/ppt/slides/slide5.xml" Id="Rf0310267e46242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07ae16e6b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561a2b4af46e3" /><Relationship Type="http://schemas.openxmlformats.org/officeDocument/2006/relationships/theme" Target="/ppt/slideMasters/theme/theme1.xml" Id="Ra571430f225c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3561a2b4af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08e5576cf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8e920735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422339529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1f9c0ac7a43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2e39148d6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MØRKVED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MØRKVED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981 009 010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MØRKVED CONSULT AS</a:t>
            </a:r>
          </a:p>
        </p:txBody>
      </p:sp>
    </p:spTree>
  </p:cSld>
  <p:clrMapOvr>
    <a:masterClrMapping xmlns:a="http://schemas.openxmlformats.org/drawingml/2006/main"/>
  </p:clrMapOvr>
</p:sld>
</file>