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ef83b2c76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90db41a184faf"/>
  </p:sldMasterIdLst>
  <p:sldIdLst>
    <p:sldId xmlns:r="http://schemas.openxmlformats.org/officeDocument/2006/relationships" id="256" r:id="R7a7628ee93d04ea9"/>
    <p:sldId xmlns:r="http://schemas.openxmlformats.org/officeDocument/2006/relationships" id="257" r:id="R9dc35d24f63a4cb8"/>
    <p:sldId xmlns:r="http://schemas.openxmlformats.org/officeDocument/2006/relationships" id="258" r:id="Rb73e995b3c5b480e"/>
    <p:sldId xmlns:r="http://schemas.openxmlformats.org/officeDocument/2006/relationships" id="259" r:id="R7bb712dd57db451d"/>
    <p:sldId xmlns:r="http://schemas.openxmlformats.org/officeDocument/2006/relationships" id="260" r:id="R34fad9e68dc8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90db41a184faf" /><Relationship Type="http://schemas.openxmlformats.org/officeDocument/2006/relationships/slide" Target="/ppt/slides/slide1.xml" Id="R7a7628ee93d04ea9" /><Relationship Type="http://schemas.openxmlformats.org/officeDocument/2006/relationships/slide" Target="/ppt/slides/slide2.xml" Id="R9dc35d24f63a4cb8" /><Relationship Type="http://schemas.openxmlformats.org/officeDocument/2006/relationships/slide" Target="/ppt/slides/slide3.xml" Id="Rb73e995b3c5b480e" /><Relationship Type="http://schemas.openxmlformats.org/officeDocument/2006/relationships/slide" Target="/ppt/slides/slide4.xml" Id="R7bb712dd57db451d" /><Relationship Type="http://schemas.openxmlformats.org/officeDocument/2006/relationships/slide" Target="/ppt/slides/slide5.xml" Id="R34fad9e68dc8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2bb4167fc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25b50320b45e1" /><Relationship Type="http://schemas.openxmlformats.org/officeDocument/2006/relationships/theme" Target="/ppt/slideMasters/theme/theme1.xml" Id="R7683cefae6b3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25b50320b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3deb8f21c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24e5493b2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865eea187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4dcbc159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9481cae6248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PENTHOUSE LA MANGA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PENTHOUSE LA MANGA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981 006 313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