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361da470934a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9b8b5632204b8c"/>
  </p:sldMasterIdLst>
  <p:sldIdLst>
    <p:sldId xmlns:r="http://schemas.openxmlformats.org/officeDocument/2006/relationships" id="256" r:id="Rc366faaac2704156"/>
    <p:sldId xmlns:r="http://schemas.openxmlformats.org/officeDocument/2006/relationships" id="257" r:id="Rd51f3a38f35143db"/>
    <p:sldId xmlns:r="http://schemas.openxmlformats.org/officeDocument/2006/relationships" id="258" r:id="R0a767d8f78924461"/>
    <p:sldId xmlns:r="http://schemas.openxmlformats.org/officeDocument/2006/relationships" id="259" r:id="Re3bdc36039f04db4"/>
    <p:sldId xmlns:r="http://schemas.openxmlformats.org/officeDocument/2006/relationships" id="260" r:id="Rcdc0261ad803462b"/>
    <p:sldId xmlns:r="http://schemas.openxmlformats.org/officeDocument/2006/relationships" id="261" r:id="R273e05f059f24841"/>
    <p:sldId xmlns:r="http://schemas.openxmlformats.org/officeDocument/2006/relationships" id="262" r:id="Re684bec3577440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b8b5632204b8c" /><Relationship Type="http://schemas.openxmlformats.org/officeDocument/2006/relationships/slide" Target="/ppt/slides/slide1.xml" Id="Rc366faaac2704156" /><Relationship Type="http://schemas.openxmlformats.org/officeDocument/2006/relationships/slide" Target="/ppt/slides/slide2.xml" Id="Rd51f3a38f35143db" /><Relationship Type="http://schemas.openxmlformats.org/officeDocument/2006/relationships/slide" Target="/ppt/slides/slide3.xml" Id="R0a767d8f78924461" /><Relationship Type="http://schemas.openxmlformats.org/officeDocument/2006/relationships/slide" Target="/ppt/slides/slide4.xml" Id="Re3bdc36039f04db4" /><Relationship Type="http://schemas.openxmlformats.org/officeDocument/2006/relationships/slide" Target="/ppt/slides/slide5.xml" Id="Rcdc0261ad803462b" /><Relationship Type="http://schemas.openxmlformats.org/officeDocument/2006/relationships/slide" Target="/ppt/slides/slide6.xml" Id="R273e05f059f24841" /><Relationship Type="http://schemas.openxmlformats.org/officeDocument/2006/relationships/slide" Target="/ppt/slides/slide7.xml" Id="Re684bec3577440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adf9b81f5c4e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9f61100f248ac" /><Relationship Type="http://schemas.openxmlformats.org/officeDocument/2006/relationships/theme" Target="/ppt/slideMasters/theme/theme1.xml" Id="Rbf596a9761b14b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89f61100f248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80c37e42e46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48e7ac35a4f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49171bdefa4e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524d440c14f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168cec3c747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c1bec382642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bf7a6f04f46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EARLYBIRD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EARLYBIRD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EARLYBIRD INVEST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EARLYBIRD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EARLYBIRD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EARLYBIRD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3 377 196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29 546 518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41 762 045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EARLYBIRD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SKIRI ØYSTEIN ROBERTSEN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EARLYBIRD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Romsdalsvegen 7998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981 005 694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EARLYBIRD INVEST AS</a:t>
            </a:r>
          </a:p>
        </p:txBody>
      </p:sp>
    </p:spTree>
  </p:cSld>
  <p:clrMapOvr>
    <a:masterClrMapping xmlns:a="http://schemas.openxmlformats.org/drawingml/2006/main"/>
  </p:clrMapOvr>
</p:sld>
</file>