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2b83cee9155413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989e91ec682438f"/>
  </p:sldMasterIdLst>
  <p:sldIdLst>
    <p:sldId xmlns:r="http://schemas.openxmlformats.org/officeDocument/2006/relationships" id="256" r:id="Rcb0ef939df804b1f"/>
    <p:sldId xmlns:r="http://schemas.openxmlformats.org/officeDocument/2006/relationships" id="257" r:id="R9f4f34c3979b48eb"/>
    <p:sldId xmlns:r="http://schemas.openxmlformats.org/officeDocument/2006/relationships" id="258" r:id="R6251a3d9df3044fc"/>
    <p:sldId xmlns:r="http://schemas.openxmlformats.org/officeDocument/2006/relationships" id="259" r:id="R6915fc95a1694770"/>
    <p:sldId xmlns:r="http://schemas.openxmlformats.org/officeDocument/2006/relationships" id="260" r:id="R65634c48a0f7458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989e91ec682438f" /><Relationship Type="http://schemas.openxmlformats.org/officeDocument/2006/relationships/slide" Target="/ppt/slides/slide1.xml" Id="Rcb0ef939df804b1f" /><Relationship Type="http://schemas.openxmlformats.org/officeDocument/2006/relationships/slide" Target="/ppt/slides/slide2.xml" Id="R9f4f34c3979b48eb" /><Relationship Type="http://schemas.openxmlformats.org/officeDocument/2006/relationships/slide" Target="/ppt/slides/slide3.xml" Id="R6251a3d9df3044fc" /><Relationship Type="http://schemas.openxmlformats.org/officeDocument/2006/relationships/slide" Target="/ppt/slides/slide4.xml" Id="R6915fc95a1694770" /><Relationship Type="http://schemas.openxmlformats.org/officeDocument/2006/relationships/slide" Target="/ppt/slides/slide5.xml" Id="R65634c48a0f7458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ea7d7d645b64f6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6e87ba5160429d" /><Relationship Type="http://schemas.openxmlformats.org/officeDocument/2006/relationships/theme" Target="/ppt/slideMasters/theme/theme1.xml" Id="Rf37aaf0f219e41e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e6e87ba5160429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96b1cb8ecf4c5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71011a02ac4c0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1be9863868402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0eb13150ea40b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dbb8a0e044473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TANDEM ØKONOMI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TANDEM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TANDEM ØKONOMI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TANDEM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TANDEM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TANDEM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981 001 265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TANDEM ØKONOMI AS</a:t>
            </a:r>
          </a:p>
        </p:txBody>
      </p:sp>
    </p:spTree>
  </p:cSld>
  <p:clrMapOvr>
    <a:masterClrMapping xmlns:a="http://schemas.openxmlformats.org/drawingml/2006/main"/>
  </p:clrMapOvr>
</p:sld>
</file>