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165e00acd47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d13f857534787"/>
  </p:sldMasterIdLst>
  <p:sldIdLst>
    <p:sldId xmlns:r="http://schemas.openxmlformats.org/officeDocument/2006/relationships" id="256" r:id="R1f9c87b564a54f80"/>
    <p:sldId xmlns:r="http://schemas.openxmlformats.org/officeDocument/2006/relationships" id="257" r:id="R8f5f46070c71437c"/>
    <p:sldId xmlns:r="http://schemas.openxmlformats.org/officeDocument/2006/relationships" id="258" r:id="R960830347cf84fd9"/>
    <p:sldId xmlns:r="http://schemas.openxmlformats.org/officeDocument/2006/relationships" id="259" r:id="R19c38227b39b471b"/>
    <p:sldId xmlns:r="http://schemas.openxmlformats.org/officeDocument/2006/relationships" id="260" r:id="R070bf24bc59a4a8d"/>
    <p:sldId xmlns:r="http://schemas.openxmlformats.org/officeDocument/2006/relationships" id="261" r:id="R1c91597d443247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d13f857534787" /><Relationship Type="http://schemas.openxmlformats.org/officeDocument/2006/relationships/slide" Target="/ppt/slides/slide1.xml" Id="R1f9c87b564a54f80" /><Relationship Type="http://schemas.openxmlformats.org/officeDocument/2006/relationships/slide" Target="/ppt/slides/slide2.xml" Id="R8f5f46070c71437c" /><Relationship Type="http://schemas.openxmlformats.org/officeDocument/2006/relationships/slide" Target="/ppt/slides/slide3.xml" Id="R960830347cf84fd9" /><Relationship Type="http://schemas.openxmlformats.org/officeDocument/2006/relationships/slide" Target="/ppt/slides/slide4.xml" Id="R19c38227b39b471b" /><Relationship Type="http://schemas.openxmlformats.org/officeDocument/2006/relationships/slide" Target="/ppt/slides/slide5.xml" Id="R070bf24bc59a4a8d" /><Relationship Type="http://schemas.openxmlformats.org/officeDocument/2006/relationships/slide" Target="/ppt/slides/slide6.xml" Id="R1c91597d443247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e4e8773ba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8d7d22c0644b8" /><Relationship Type="http://schemas.openxmlformats.org/officeDocument/2006/relationships/theme" Target="/ppt/slideMasters/theme/theme1.xml" Id="R57beb2f2262849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8d7d22c0644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c8bec06194c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b91c8182343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cab0b86d1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a3f6e51ba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1d35cae8b4e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68afed074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THORE JOHANSEN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THORE JOHANSEN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981 001 222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THORE JOHANSEN AS</a:t>
            </a:r>
          </a:p>
        </p:txBody>
      </p:sp>
    </p:spTree>
  </p:cSld>
  <p:clrMapOvr>
    <a:masterClrMapping xmlns:a="http://schemas.openxmlformats.org/drawingml/2006/main"/>
  </p:clrMapOvr>
</p:sld>
</file>