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a9e6af43b64f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e4e76d9f3b4d09"/>
  </p:sldMasterIdLst>
  <p:sldIdLst>
    <p:sldId xmlns:r="http://schemas.openxmlformats.org/officeDocument/2006/relationships" id="256" r:id="R73fbdef6647b4bfc"/>
    <p:sldId xmlns:r="http://schemas.openxmlformats.org/officeDocument/2006/relationships" id="257" r:id="Rfeed6e3f67ac40d6"/>
    <p:sldId xmlns:r="http://schemas.openxmlformats.org/officeDocument/2006/relationships" id="258" r:id="Rd928739eae4948b1"/>
    <p:sldId xmlns:r="http://schemas.openxmlformats.org/officeDocument/2006/relationships" id="259" r:id="R0b2bdc1c2a8d4837"/>
    <p:sldId xmlns:r="http://schemas.openxmlformats.org/officeDocument/2006/relationships" id="260" r:id="R3158dcb1a2ad4d5b"/>
    <p:sldId xmlns:r="http://schemas.openxmlformats.org/officeDocument/2006/relationships" id="261" r:id="R7ae23965606a4ba8"/>
    <p:sldId xmlns:r="http://schemas.openxmlformats.org/officeDocument/2006/relationships" id="262" r:id="R5d4997081b0944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e4e76d9f3b4d09" /><Relationship Type="http://schemas.openxmlformats.org/officeDocument/2006/relationships/slide" Target="/ppt/slides/slide1.xml" Id="R73fbdef6647b4bfc" /><Relationship Type="http://schemas.openxmlformats.org/officeDocument/2006/relationships/slide" Target="/ppt/slides/slide2.xml" Id="Rfeed6e3f67ac40d6" /><Relationship Type="http://schemas.openxmlformats.org/officeDocument/2006/relationships/slide" Target="/ppt/slides/slide3.xml" Id="Rd928739eae4948b1" /><Relationship Type="http://schemas.openxmlformats.org/officeDocument/2006/relationships/slide" Target="/ppt/slides/slide4.xml" Id="R0b2bdc1c2a8d4837" /><Relationship Type="http://schemas.openxmlformats.org/officeDocument/2006/relationships/slide" Target="/ppt/slides/slide5.xml" Id="R3158dcb1a2ad4d5b" /><Relationship Type="http://schemas.openxmlformats.org/officeDocument/2006/relationships/slide" Target="/ppt/slides/slide6.xml" Id="R7ae23965606a4ba8" /><Relationship Type="http://schemas.openxmlformats.org/officeDocument/2006/relationships/slide" Target="/ppt/slides/slide7.xml" Id="R5d4997081b0944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e01ae5768146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408e6b6f31481e" /><Relationship Type="http://schemas.openxmlformats.org/officeDocument/2006/relationships/theme" Target="/ppt/slideMasters/theme/theme1.xml" Id="R3cf1530ec00e48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408e6b6f3148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45ea0c389d40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47a41e4be7405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18af80d92e48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74e96979294f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1d2aa269334a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7c81d5dbf54a7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b07cade9fd42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BDT VIKEN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BDT VIKEN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BDT VIKEN AS ble etablert [år] og holder til i Horten.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BDT VIKEN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BDT VIKEN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BDT VIKEN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66 501 953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5 742 853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5 060 530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15 005 498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26 182 293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BDT VIKEN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BDT VIKEN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BDT VIKEN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Vestre Braarudgate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3181 Horten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02 06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revisjon@bdtviken.no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www.bdtviken.no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980 995 151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BDT VIKEN AS</a:t>
            </a:r>
          </a:p>
        </p:txBody>
      </p:sp>
    </p:spTree>
  </p:cSld>
  <p:clrMapOvr>
    <a:masterClrMapping xmlns:a="http://schemas.openxmlformats.org/drawingml/2006/main"/>
  </p:clrMapOvr>
</p:sld>
</file>