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f417cf37f1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b1b869dac434c"/>
  </p:sldMasterIdLst>
  <p:sldIdLst>
    <p:sldId xmlns:r="http://schemas.openxmlformats.org/officeDocument/2006/relationships" id="256" r:id="Rab233bcfd8b34022"/>
    <p:sldId xmlns:r="http://schemas.openxmlformats.org/officeDocument/2006/relationships" id="257" r:id="Recc3d0c87b5c4655"/>
    <p:sldId xmlns:r="http://schemas.openxmlformats.org/officeDocument/2006/relationships" id="258" r:id="R9fb646a7a8444fc3"/>
    <p:sldId xmlns:r="http://schemas.openxmlformats.org/officeDocument/2006/relationships" id="259" r:id="Rb33bf0cf898842f3"/>
    <p:sldId xmlns:r="http://schemas.openxmlformats.org/officeDocument/2006/relationships" id="260" r:id="R0a8cb8ae7b444e7d"/>
    <p:sldId xmlns:r="http://schemas.openxmlformats.org/officeDocument/2006/relationships" id="261" r:id="Rc6c6dff3982a4cee"/>
    <p:sldId xmlns:r="http://schemas.openxmlformats.org/officeDocument/2006/relationships" id="262" r:id="R7cc454327e7f49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b1b869dac434c" /><Relationship Type="http://schemas.openxmlformats.org/officeDocument/2006/relationships/slide" Target="/ppt/slides/slide1.xml" Id="Rab233bcfd8b34022" /><Relationship Type="http://schemas.openxmlformats.org/officeDocument/2006/relationships/slide" Target="/ppt/slides/slide2.xml" Id="Recc3d0c87b5c4655" /><Relationship Type="http://schemas.openxmlformats.org/officeDocument/2006/relationships/slide" Target="/ppt/slides/slide3.xml" Id="R9fb646a7a8444fc3" /><Relationship Type="http://schemas.openxmlformats.org/officeDocument/2006/relationships/slide" Target="/ppt/slides/slide4.xml" Id="Rb33bf0cf898842f3" /><Relationship Type="http://schemas.openxmlformats.org/officeDocument/2006/relationships/slide" Target="/ppt/slides/slide5.xml" Id="R0a8cb8ae7b444e7d" /><Relationship Type="http://schemas.openxmlformats.org/officeDocument/2006/relationships/slide" Target="/ppt/slides/slide6.xml" Id="Rc6c6dff3982a4cee" /><Relationship Type="http://schemas.openxmlformats.org/officeDocument/2006/relationships/slide" Target="/ppt/slides/slide7.xml" Id="R7cc454327e7f49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523a1701e42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9d79fa5c142cc" /><Relationship Type="http://schemas.openxmlformats.org/officeDocument/2006/relationships/theme" Target="/ppt/slideMasters/theme/theme1.xml" Id="Rada8fb3e499242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9d79fa5c1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10b331f28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3291afba9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843cf2f2b48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ee3cab1c142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57413f89b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875b3e9c148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2d7f2b770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BDT VIKEN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BDT VIKEN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66 501 953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5 742 853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5 060 530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15 005 498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26 182 293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BDT VIKEN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Braarudgate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3181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02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revisjon@bdtviken.no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www.bdtviken.no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980 995 151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