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53d7f2d09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459d8a97e4b5a"/>
  </p:sldMasterIdLst>
  <p:sldIdLst>
    <p:sldId xmlns:r="http://schemas.openxmlformats.org/officeDocument/2006/relationships" id="256" r:id="Rd7702492f89a4235"/>
    <p:sldId xmlns:r="http://schemas.openxmlformats.org/officeDocument/2006/relationships" id="257" r:id="R2216422368354162"/>
    <p:sldId xmlns:r="http://schemas.openxmlformats.org/officeDocument/2006/relationships" id="258" r:id="R1d4568f0e6384bd5"/>
    <p:sldId xmlns:r="http://schemas.openxmlformats.org/officeDocument/2006/relationships" id="259" r:id="Rdb7887b6e5734455"/>
    <p:sldId xmlns:r="http://schemas.openxmlformats.org/officeDocument/2006/relationships" id="260" r:id="R91f3a796ccf04556"/>
    <p:sldId xmlns:r="http://schemas.openxmlformats.org/officeDocument/2006/relationships" id="261" r:id="R28f5f516cb9148dd"/>
    <p:sldId xmlns:r="http://schemas.openxmlformats.org/officeDocument/2006/relationships" id="262" r:id="R159f11d6026b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459d8a97e4b5a" /><Relationship Type="http://schemas.openxmlformats.org/officeDocument/2006/relationships/slide" Target="/ppt/slides/slide1.xml" Id="Rd7702492f89a4235" /><Relationship Type="http://schemas.openxmlformats.org/officeDocument/2006/relationships/slide" Target="/ppt/slides/slide2.xml" Id="R2216422368354162" /><Relationship Type="http://schemas.openxmlformats.org/officeDocument/2006/relationships/slide" Target="/ppt/slides/slide3.xml" Id="R1d4568f0e6384bd5" /><Relationship Type="http://schemas.openxmlformats.org/officeDocument/2006/relationships/slide" Target="/ppt/slides/slide4.xml" Id="Rdb7887b6e5734455" /><Relationship Type="http://schemas.openxmlformats.org/officeDocument/2006/relationships/slide" Target="/ppt/slides/slide5.xml" Id="R91f3a796ccf04556" /><Relationship Type="http://schemas.openxmlformats.org/officeDocument/2006/relationships/slide" Target="/ppt/slides/slide6.xml" Id="R28f5f516cb9148dd" /><Relationship Type="http://schemas.openxmlformats.org/officeDocument/2006/relationships/slide" Target="/ppt/slides/slide7.xml" Id="R159f11d6026b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88761d539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7adedc60b4398" /><Relationship Type="http://schemas.openxmlformats.org/officeDocument/2006/relationships/theme" Target="/ppt/slideMasters/theme/theme1.xml" Id="Rfd2dd65d30d1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a7adedc60b43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56650cb1b47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cb82807fc46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8a10737a0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506ac7af04e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95fa279a3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02a03f5e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8d75b0089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FORNES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FORNES BYGGEVARER AS ble etablert [år] og holder til i Grong.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8 871 049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4 868 557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5 349 180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FORNES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FORNES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FORNES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7870 Grong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33 25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bfornesas@iventelo.net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980 994 945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FORNES BYGGEVARER AS</a:t>
            </a:r>
          </a:p>
        </p:txBody>
      </p:sp>
    </p:spTree>
  </p:cSld>
  <p:clrMapOvr>
    <a:masterClrMapping xmlns:a="http://schemas.openxmlformats.org/drawingml/2006/main"/>
  </p:clrMapOvr>
</p:sld>
</file>