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f3c0b4d4dd4a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424090d3b246d4"/>
  </p:sldMasterIdLst>
  <p:sldIdLst>
    <p:sldId xmlns:r="http://schemas.openxmlformats.org/officeDocument/2006/relationships" id="256" r:id="Re5a81b4d91d04a76"/>
    <p:sldId xmlns:r="http://schemas.openxmlformats.org/officeDocument/2006/relationships" id="257" r:id="R9f310791cd8e4799"/>
    <p:sldId xmlns:r="http://schemas.openxmlformats.org/officeDocument/2006/relationships" id="258" r:id="Rde6b61c500d14164"/>
    <p:sldId xmlns:r="http://schemas.openxmlformats.org/officeDocument/2006/relationships" id="259" r:id="R0e6f2396edda4a8d"/>
    <p:sldId xmlns:r="http://schemas.openxmlformats.org/officeDocument/2006/relationships" id="260" r:id="Rcb155989e36d4aa5"/>
    <p:sldId xmlns:r="http://schemas.openxmlformats.org/officeDocument/2006/relationships" id="261" r:id="R62f966f7a7e049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24090d3b246d4" /><Relationship Type="http://schemas.openxmlformats.org/officeDocument/2006/relationships/slide" Target="/ppt/slides/slide1.xml" Id="Re5a81b4d91d04a76" /><Relationship Type="http://schemas.openxmlformats.org/officeDocument/2006/relationships/slide" Target="/ppt/slides/slide2.xml" Id="R9f310791cd8e4799" /><Relationship Type="http://schemas.openxmlformats.org/officeDocument/2006/relationships/slide" Target="/ppt/slides/slide3.xml" Id="Rde6b61c500d14164" /><Relationship Type="http://schemas.openxmlformats.org/officeDocument/2006/relationships/slide" Target="/ppt/slides/slide4.xml" Id="R0e6f2396edda4a8d" /><Relationship Type="http://schemas.openxmlformats.org/officeDocument/2006/relationships/slide" Target="/ppt/slides/slide5.xml" Id="Rcb155989e36d4aa5" /><Relationship Type="http://schemas.openxmlformats.org/officeDocument/2006/relationships/slide" Target="/ppt/slides/slide6.xml" Id="R62f966f7a7e049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2103edf3741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5334601d14376" /><Relationship Type="http://schemas.openxmlformats.org/officeDocument/2006/relationships/theme" Target="/ppt/slideMasters/theme/theme1.xml" Id="R71be1facf32b4e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25334601d143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cb2a3a0ee43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99ceb39f34b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7287ba00844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ee7de740347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c388df4cf49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28023a2df47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HORDALAND ULTRAHØYTRYKK SERVICE OG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HORDALAND ULTRAHØYTRYKK SERVICE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HORDALAND ULTRAHØYTRYKK SERVICE OG 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HORDALAND ULTRAHØYTRYKK SERVICE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HORDALAND ULTRAHØYTRYKK SERVICE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HORDALAND ULTRAHØYTRYKK SERVICE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320 330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HORDALAND ULTRAHØYTRYKK SERVICE OG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980 994 791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HORDALAND ULTRAHØYTRYKK SERVICE OG UTLEIE AS</a:t>
            </a:r>
          </a:p>
        </p:txBody>
      </p:sp>
    </p:spTree>
  </p:cSld>
  <p:clrMapOvr>
    <a:masterClrMapping xmlns:a="http://schemas.openxmlformats.org/drawingml/2006/main"/>
  </p:clrMapOvr>
</p:sld>
</file>