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487cf3e32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918b7195094e30"/>
  </p:sldMasterIdLst>
  <p:sldIdLst>
    <p:sldId xmlns:r="http://schemas.openxmlformats.org/officeDocument/2006/relationships" id="256" r:id="R42dd2133829243c6"/>
    <p:sldId xmlns:r="http://schemas.openxmlformats.org/officeDocument/2006/relationships" id="257" r:id="Rbc44e97dbb7441e1"/>
    <p:sldId xmlns:r="http://schemas.openxmlformats.org/officeDocument/2006/relationships" id="258" r:id="R1b5d3891e2984cef"/>
    <p:sldId xmlns:r="http://schemas.openxmlformats.org/officeDocument/2006/relationships" id="259" r:id="Rb766a7662e8d488b"/>
    <p:sldId xmlns:r="http://schemas.openxmlformats.org/officeDocument/2006/relationships" id="260" r:id="Rf6769e7553cf42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18b7195094e30" /><Relationship Type="http://schemas.openxmlformats.org/officeDocument/2006/relationships/slide" Target="/ppt/slides/slide1.xml" Id="R42dd2133829243c6" /><Relationship Type="http://schemas.openxmlformats.org/officeDocument/2006/relationships/slide" Target="/ppt/slides/slide2.xml" Id="Rbc44e97dbb7441e1" /><Relationship Type="http://schemas.openxmlformats.org/officeDocument/2006/relationships/slide" Target="/ppt/slides/slide3.xml" Id="R1b5d3891e2984cef" /><Relationship Type="http://schemas.openxmlformats.org/officeDocument/2006/relationships/slide" Target="/ppt/slides/slide4.xml" Id="Rb766a7662e8d488b" /><Relationship Type="http://schemas.openxmlformats.org/officeDocument/2006/relationships/slide" Target="/ppt/slides/slide5.xml" Id="Rf6769e7553cf42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530456469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91b0ec12c49c1" /><Relationship Type="http://schemas.openxmlformats.org/officeDocument/2006/relationships/theme" Target="/ppt/slideMasters/theme/theme1.xml" Id="R31646fa4ef9148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d91b0ec12c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b84b8af5d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cf0c7305f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96c736b36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7fb82643d41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52c23bac44c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PICCARD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PICCARD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980 983 293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PICCARD AS</a:t>
            </a:r>
          </a:p>
        </p:txBody>
      </p:sp>
    </p:spTree>
  </p:cSld>
  <p:clrMapOvr>
    <a:masterClrMapping xmlns:a="http://schemas.openxmlformats.org/drawingml/2006/main"/>
  </p:clrMapOvr>
</p:sld>
</file>