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3549572ed47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564fde84b4672"/>
  </p:sldMasterIdLst>
  <p:sldIdLst>
    <p:sldId xmlns:r="http://schemas.openxmlformats.org/officeDocument/2006/relationships" id="256" r:id="Re351851e93e9456b"/>
    <p:sldId xmlns:r="http://schemas.openxmlformats.org/officeDocument/2006/relationships" id="257" r:id="R2e175ab50a7f4310"/>
    <p:sldId xmlns:r="http://schemas.openxmlformats.org/officeDocument/2006/relationships" id="258" r:id="Rb53cb98e0b744369"/>
    <p:sldId xmlns:r="http://schemas.openxmlformats.org/officeDocument/2006/relationships" id="259" r:id="R7a1e250f279a4c68"/>
    <p:sldId xmlns:r="http://schemas.openxmlformats.org/officeDocument/2006/relationships" id="260" r:id="R6c059dcd75e64053"/>
    <p:sldId xmlns:r="http://schemas.openxmlformats.org/officeDocument/2006/relationships" id="261" r:id="R4256bc9b9a3c4035"/>
    <p:sldId xmlns:r="http://schemas.openxmlformats.org/officeDocument/2006/relationships" id="262" r:id="Rb7980c471c15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564fde84b4672" /><Relationship Type="http://schemas.openxmlformats.org/officeDocument/2006/relationships/slide" Target="/ppt/slides/slide1.xml" Id="Re351851e93e9456b" /><Relationship Type="http://schemas.openxmlformats.org/officeDocument/2006/relationships/slide" Target="/ppt/slides/slide2.xml" Id="R2e175ab50a7f4310" /><Relationship Type="http://schemas.openxmlformats.org/officeDocument/2006/relationships/slide" Target="/ppt/slides/slide3.xml" Id="Rb53cb98e0b744369" /><Relationship Type="http://schemas.openxmlformats.org/officeDocument/2006/relationships/slide" Target="/ppt/slides/slide4.xml" Id="R7a1e250f279a4c68" /><Relationship Type="http://schemas.openxmlformats.org/officeDocument/2006/relationships/slide" Target="/ppt/slides/slide5.xml" Id="R6c059dcd75e64053" /><Relationship Type="http://schemas.openxmlformats.org/officeDocument/2006/relationships/slide" Target="/ppt/slides/slide6.xml" Id="R4256bc9b9a3c4035" /><Relationship Type="http://schemas.openxmlformats.org/officeDocument/2006/relationships/slide" Target="/ppt/slides/slide7.xml" Id="Rb7980c471c15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86648cd1042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762d7cf264516" /><Relationship Type="http://schemas.openxmlformats.org/officeDocument/2006/relationships/theme" Target="/ppt/slideMasters/theme/theme1.xml" Id="R28cd6cc19e3e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762d7cf26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123bbcca1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c01d4f894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46ca88aee4c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97f85642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fb2c97b9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25673a59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84da62b224c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EIENDOM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2 058 942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8 738 688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15 901 287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HANSEN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INGE HANSEN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EMIL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HØINES OLSEN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SKJØLINGSTAD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HANSEN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Klæhaugvegen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59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980 958 728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