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90a23c8e2d40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46c0cdd55f4256"/>
  </p:sldMasterIdLst>
  <p:sldIdLst>
    <p:sldId xmlns:r="http://schemas.openxmlformats.org/officeDocument/2006/relationships" id="256" r:id="Rab9b6525193d4dd4"/>
    <p:sldId xmlns:r="http://schemas.openxmlformats.org/officeDocument/2006/relationships" id="257" r:id="R561963d459664de4"/>
    <p:sldId xmlns:r="http://schemas.openxmlformats.org/officeDocument/2006/relationships" id="258" r:id="R4366f720820d44f1"/>
    <p:sldId xmlns:r="http://schemas.openxmlformats.org/officeDocument/2006/relationships" id="259" r:id="R41906a8ed1944e9e"/>
    <p:sldId xmlns:r="http://schemas.openxmlformats.org/officeDocument/2006/relationships" id="260" r:id="R7afcf81619644b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6c0cdd55f4256" /><Relationship Type="http://schemas.openxmlformats.org/officeDocument/2006/relationships/slide" Target="/ppt/slides/slide1.xml" Id="Rab9b6525193d4dd4" /><Relationship Type="http://schemas.openxmlformats.org/officeDocument/2006/relationships/slide" Target="/ppt/slides/slide2.xml" Id="R561963d459664de4" /><Relationship Type="http://schemas.openxmlformats.org/officeDocument/2006/relationships/slide" Target="/ppt/slides/slide3.xml" Id="R4366f720820d44f1" /><Relationship Type="http://schemas.openxmlformats.org/officeDocument/2006/relationships/slide" Target="/ppt/slides/slide4.xml" Id="R41906a8ed1944e9e" /><Relationship Type="http://schemas.openxmlformats.org/officeDocument/2006/relationships/slide" Target="/ppt/slides/slide5.xml" Id="R7afcf81619644b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5b70bcd834b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d35611504211" /><Relationship Type="http://schemas.openxmlformats.org/officeDocument/2006/relationships/theme" Target="/ppt/slideMasters/theme/theme1.xml" Id="R0fd18e8b6680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1d3561150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ca7ce942d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19233c984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f22baeefb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44a82b8247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69242aaa2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DATAKJEDEN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DATAKJEDEN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DATAKJEDEN OSLO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DATAKJEDEN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DATAKJEDEN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DATAKJEDEN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980 952 649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DATAKJEDEN OSLO AS</a:t>
            </a:r>
          </a:p>
        </p:txBody>
      </p:sp>
    </p:spTree>
  </p:cSld>
  <p:clrMapOvr>
    <a:masterClrMapping xmlns:a="http://schemas.openxmlformats.org/drawingml/2006/main"/>
  </p:clrMapOvr>
</p:sld>
</file>