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997c2b72c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534d38a694e54"/>
  </p:sldMasterIdLst>
  <p:sldIdLst>
    <p:sldId xmlns:r="http://schemas.openxmlformats.org/officeDocument/2006/relationships" id="256" r:id="R767af940aa004f83"/>
    <p:sldId xmlns:r="http://schemas.openxmlformats.org/officeDocument/2006/relationships" id="257" r:id="R00295e3197104761"/>
    <p:sldId xmlns:r="http://schemas.openxmlformats.org/officeDocument/2006/relationships" id="258" r:id="R3ab62e452bac49dc"/>
    <p:sldId xmlns:r="http://schemas.openxmlformats.org/officeDocument/2006/relationships" id="259" r:id="R3c5107af1b534d80"/>
    <p:sldId xmlns:r="http://schemas.openxmlformats.org/officeDocument/2006/relationships" id="260" r:id="Re508af6f8d07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534d38a694e54" /><Relationship Type="http://schemas.openxmlformats.org/officeDocument/2006/relationships/slide" Target="/ppt/slides/slide1.xml" Id="R767af940aa004f83" /><Relationship Type="http://schemas.openxmlformats.org/officeDocument/2006/relationships/slide" Target="/ppt/slides/slide2.xml" Id="R00295e3197104761" /><Relationship Type="http://schemas.openxmlformats.org/officeDocument/2006/relationships/slide" Target="/ppt/slides/slide3.xml" Id="R3ab62e452bac49dc" /><Relationship Type="http://schemas.openxmlformats.org/officeDocument/2006/relationships/slide" Target="/ppt/slides/slide4.xml" Id="R3c5107af1b534d80" /><Relationship Type="http://schemas.openxmlformats.org/officeDocument/2006/relationships/slide" Target="/ppt/slides/slide5.xml" Id="Re508af6f8d07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20f4463cf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1c60c0c5c4cb2" /><Relationship Type="http://schemas.openxmlformats.org/officeDocument/2006/relationships/theme" Target="/ppt/slideMasters/theme/theme1.xml" Id="Rb96ea03775d8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1c60c0c5c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d50ed628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1931870f9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6aa0d27e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54b17911c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113645409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ØYFJELL REGNSKAPSKONTOR Wenche Tvedt Trovatn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REGNSKAPSKONTOR Wenche Tvedt Trovatn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 REGNSKAPSKONTOR Wenche Tvedt Trovatn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REGNSKAPSKONTOR Wenche Tvedt Trovatn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REGNSKAPSKONTOR Wenche Tvedt Trovatn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REGNSKAPSKONTOR Wenche Tvedt Trovatn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07 37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wenche@oyfjellregnskap.no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980 945 812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REGNSKAPSKONTOR Wenche Tvedt Trovatn</a:t>
            </a:r>
          </a:p>
        </p:txBody>
      </p:sp>
    </p:spTree>
  </p:cSld>
  <p:clrMapOvr>
    <a:masterClrMapping xmlns:a="http://schemas.openxmlformats.org/drawingml/2006/main"/>
  </p:clrMapOvr>
</p:sld>
</file>