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617d0cfe184d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382ade05194cde"/>
  </p:sldMasterIdLst>
  <p:sldIdLst>
    <p:sldId xmlns:r="http://schemas.openxmlformats.org/officeDocument/2006/relationships" id="256" r:id="R21685124a6d34ab5"/>
    <p:sldId xmlns:r="http://schemas.openxmlformats.org/officeDocument/2006/relationships" id="257" r:id="Rf1d2042944b34c45"/>
    <p:sldId xmlns:r="http://schemas.openxmlformats.org/officeDocument/2006/relationships" id="258" r:id="Rc6fd18ccef204e2d"/>
    <p:sldId xmlns:r="http://schemas.openxmlformats.org/officeDocument/2006/relationships" id="259" r:id="Rb3eed3dea2d64367"/>
    <p:sldId xmlns:r="http://schemas.openxmlformats.org/officeDocument/2006/relationships" id="260" r:id="R7e89ad06fe6f49d2"/>
    <p:sldId xmlns:r="http://schemas.openxmlformats.org/officeDocument/2006/relationships" id="261" r:id="Rf5902955187c47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382ade05194cde" /><Relationship Type="http://schemas.openxmlformats.org/officeDocument/2006/relationships/slide" Target="/ppt/slides/slide1.xml" Id="R21685124a6d34ab5" /><Relationship Type="http://schemas.openxmlformats.org/officeDocument/2006/relationships/slide" Target="/ppt/slides/slide2.xml" Id="Rf1d2042944b34c45" /><Relationship Type="http://schemas.openxmlformats.org/officeDocument/2006/relationships/slide" Target="/ppt/slides/slide3.xml" Id="Rc6fd18ccef204e2d" /><Relationship Type="http://schemas.openxmlformats.org/officeDocument/2006/relationships/slide" Target="/ppt/slides/slide4.xml" Id="Rb3eed3dea2d64367" /><Relationship Type="http://schemas.openxmlformats.org/officeDocument/2006/relationships/slide" Target="/ppt/slides/slide5.xml" Id="R7e89ad06fe6f49d2" /><Relationship Type="http://schemas.openxmlformats.org/officeDocument/2006/relationships/slide" Target="/ppt/slides/slide6.xml" Id="Rf5902955187c47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2cb1e584444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eddcbfe284f5d" /><Relationship Type="http://schemas.openxmlformats.org/officeDocument/2006/relationships/theme" Target="/ppt/slideMasters/theme/theme1.xml" Id="R73982fcf2e814f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beddcbfe284f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6eda67df241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7a388d4c546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5825459a644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8d1513f5847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98007a6ac40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a03cf941740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ØYFJELL REGNSKAPSKONTOR Wenche Tvedt Trovatn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ØYFJELL REGNSKAPSKONTOR Wenche Tvedt Trovatn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ØYFJELL REGNSKAPSKONTOR Wenche Tvedt Trovatn ble etablert [år] og holder til i Vinje.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ØYFJELL REGNSKAPSKONTOR Wenche Tvedt Trovatn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ØYFJELL REGNSKAPSKONTOR Wenche Tvedt Trovatn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ØYFJELL REGNSKAPSKONTOR Wenche Tvedt Trovatn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1 615 240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509 751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493 594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ØYFJELL REGNSKAPSKONTOR Wenche Tvedt Trovatn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Kyrkjevegen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3890 Vinje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07 37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wenche@oyfjellregnskap.no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980 945 812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ØYFJELL REGNSKAPSKONTOR Wenche Tvedt Trovatn</a:t>
            </a:r>
          </a:p>
        </p:txBody>
      </p:sp>
    </p:spTree>
  </p:cSld>
  <p:clrMapOvr>
    <a:masterClrMapping xmlns:a="http://schemas.openxmlformats.org/drawingml/2006/main"/>
  </p:clrMapOvr>
</p:sld>
</file>