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c78b33260346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ccd0097e774f8f"/>
  </p:sldMasterIdLst>
  <p:sldIdLst>
    <p:sldId xmlns:r="http://schemas.openxmlformats.org/officeDocument/2006/relationships" id="256" r:id="Rd4f45c21f20f4478"/>
    <p:sldId xmlns:r="http://schemas.openxmlformats.org/officeDocument/2006/relationships" id="257" r:id="Rae7c9298cf9540d4"/>
    <p:sldId xmlns:r="http://schemas.openxmlformats.org/officeDocument/2006/relationships" id="258" r:id="Rf924cbab3701413e"/>
    <p:sldId xmlns:r="http://schemas.openxmlformats.org/officeDocument/2006/relationships" id="259" r:id="Re30d162f5d654c8b"/>
    <p:sldId xmlns:r="http://schemas.openxmlformats.org/officeDocument/2006/relationships" id="260" r:id="Rec29ee376ca441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ccd0097e774f8f" /><Relationship Type="http://schemas.openxmlformats.org/officeDocument/2006/relationships/slide" Target="/ppt/slides/slide1.xml" Id="Rd4f45c21f20f4478" /><Relationship Type="http://schemas.openxmlformats.org/officeDocument/2006/relationships/slide" Target="/ppt/slides/slide2.xml" Id="Rae7c9298cf9540d4" /><Relationship Type="http://schemas.openxmlformats.org/officeDocument/2006/relationships/slide" Target="/ppt/slides/slide3.xml" Id="Rf924cbab3701413e" /><Relationship Type="http://schemas.openxmlformats.org/officeDocument/2006/relationships/slide" Target="/ppt/slides/slide4.xml" Id="Re30d162f5d654c8b" /><Relationship Type="http://schemas.openxmlformats.org/officeDocument/2006/relationships/slide" Target="/ppt/slides/slide5.xml" Id="Rec29ee376ca441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a71950c26f46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525c1b04647da" /><Relationship Type="http://schemas.openxmlformats.org/officeDocument/2006/relationships/theme" Target="/ppt/slideMasters/theme/theme1.xml" Id="R7ed2f81360b446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2525c1b04647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18e277da04b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4c68371a94a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37a0683c242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91a402fb54d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d53003ecb4b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MAUR 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MAUR 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MAUR ART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MAUR 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MAUR 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MAUR 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980 941 302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MAUR ART AS</a:t>
            </a:r>
          </a:p>
        </p:txBody>
      </p:sp>
    </p:spTree>
  </p:cSld>
  <p:clrMapOvr>
    <a:masterClrMapping xmlns:a="http://schemas.openxmlformats.org/drawingml/2006/main"/>
  </p:clrMapOvr>
</p:sld>
</file>