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1e7002503a4a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9b4ee5d633454d"/>
  </p:sldMasterIdLst>
  <p:sldIdLst>
    <p:sldId xmlns:r="http://schemas.openxmlformats.org/officeDocument/2006/relationships" id="256" r:id="Ra4b144de345b45bc"/>
    <p:sldId xmlns:r="http://schemas.openxmlformats.org/officeDocument/2006/relationships" id="257" r:id="Rbf5156598d714a3f"/>
    <p:sldId xmlns:r="http://schemas.openxmlformats.org/officeDocument/2006/relationships" id="258" r:id="R6aadc22191594d27"/>
    <p:sldId xmlns:r="http://schemas.openxmlformats.org/officeDocument/2006/relationships" id="259" r:id="R17511380bb1e4a8f"/>
    <p:sldId xmlns:r="http://schemas.openxmlformats.org/officeDocument/2006/relationships" id="260" r:id="R96f8f6a1d8a145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9b4ee5d633454d" /><Relationship Type="http://schemas.openxmlformats.org/officeDocument/2006/relationships/slide" Target="/ppt/slides/slide1.xml" Id="Ra4b144de345b45bc" /><Relationship Type="http://schemas.openxmlformats.org/officeDocument/2006/relationships/slide" Target="/ppt/slides/slide2.xml" Id="Rbf5156598d714a3f" /><Relationship Type="http://schemas.openxmlformats.org/officeDocument/2006/relationships/slide" Target="/ppt/slides/slide3.xml" Id="R6aadc22191594d27" /><Relationship Type="http://schemas.openxmlformats.org/officeDocument/2006/relationships/slide" Target="/ppt/slides/slide4.xml" Id="R17511380bb1e4a8f" /><Relationship Type="http://schemas.openxmlformats.org/officeDocument/2006/relationships/slide" Target="/ppt/slides/slide5.xml" Id="R96f8f6a1d8a145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7a9b35a00c4a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5fcb3fa004898" /><Relationship Type="http://schemas.openxmlformats.org/officeDocument/2006/relationships/theme" Target="/ppt/slideMasters/theme/theme1.xml" Id="R23d20c6afd274a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45fcb3fa0048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c1c6907b44d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60740c42341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27df60bb746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b2ca0c25a44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6d40bed6d4e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KURTS MØBELKRO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KURTS MØBELKRO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KURTS MØBELKRO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KURTS MØBELKRO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KURTS MØBELKRO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KURTS MØBELKRO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980 939 405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KURTS MØBELKRO AS</a:t>
            </a:r>
          </a:p>
        </p:txBody>
      </p:sp>
    </p:spTree>
  </p:cSld>
  <p:clrMapOvr>
    <a:masterClrMapping xmlns:a="http://schemas.openxmlformats.org/drawingml/2006/main"/>
  </p:clrMapOvr>
</p:sld>
</file>