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6551e073547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290d10bcda4fea"/>
  </p:sldMasterIdLst>
  <p:sldIdLst>
    <p:sldId xmlns:r="http://schemas.openxmlformats.org/officeDocument/2006/relationships" id="256" r:id="R86638797a076445a"/>
    <p:sldId xmlns:r="http://schemas.openxmlformats.org/officeDocument/2006/relationships" id="257" r:id="R766cf35a436c4818"/>
    <p:sldId xmlns:r="http://schemas.openxmlformats.org/officeDocument/2006/relationships" id="258" r:id="R392228ff42934ffb"/>
    <p:sldId xmlns:r="http://schemas.openxmlformats.org/officeDocument/2006/relationships" id="259" r:id="Rd9145ac586064e9b"/>
    <p:sldId xmlns:r="http://schemas.openxmlformats.org/officeDocument/2006/relationships" id="260" r:id="Rc5d731e81c6b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90d10bcda4fea" /><Relationship Type="http://schemas.openxmlformats.org/officeDocument/2006/relationships/slide" Target="/ppt/slides/slide1.xml" Id="R86638797a076445a" /><Relationship Type="http://schemas.openxmlformats.org/officeDocument/2006/relationships/slide" Target="/ppt/slides/slide2.xml" Id="R766cf35a436c4818" /><Relationship Type="http://schemas.openxmlformats.org/officeDocument/2006/relationships/slide" Target="/ppt/slides/slide3.xml" Id="R392228ff42934ffb" /><Relationship Type="http://schemas.openxmlformats.org/officeDocument/2006/relationships/slide" Target="/ppt/slides/slide4.xml" Id="Rd9145ac586064e9b" /><Relationship Type="http://schemas.openxmlformats.org/officeDocument/2006/relationships/slide" Target="/ppt/slides/slide5.xml" Id="Rc5d731e81c6b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de037d1504b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7084a699e48aa" /><Relationship Type="http://schemas.openxmlformats.org/officeDocument/2006/relationships/theme" Target="/ppt/slideMasters/theme/theme1.xml" Id="Rdd0254bf6b69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7084a699e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3e59f61d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69ae384c94f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388eb2fe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4cda55a5a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7f811cbc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LEGEGRUPPE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LEGEGRUPPE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LEGEGRUPPE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LEGEGRUPPE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LEGEGRUPPE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LEGEGRUPPE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980 922 863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LEGEGRUPPE AS</a:t>
            </a:r>
          </a:p>
        </p:txBody>
      </p:sp>
    </p:spTree>
  </p:cSld>
  <p:clrMapOvr>
    <a:masterClrMapping xmlns:a="http://schemas.openxmlformats.org/drawingml/2006/main"/>
  </p:clrMapOvr>
</p:sld>
</file>