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545cca45ec44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87cbfdf3b64d53"/>
  </p:sldMasterIdLst>
  <p:sldIdLst>
    <p:sldId xmlns:r="http://schemas.openxmlformats.org/officeDocument/2006/relationships" id="256" r:id="R90c6de2da0e1494a"/>
    <p:sldId xmlns:r="http://schemas.openxmlformats.org/officeDocument/2006/relationships" id="257" r:id="R18ec07b4e7e24693"/>
    <p:sldId xmlns:r="http://schemas.openxmlformats.org/officeDocument/2006/relationships" id="258" r:id="R9785c4f132e14c73"/>
    <p:sldId xmlns:r="http://schemas.openxmlformats.org/officeDocument/2006/relationships" id="259" r:id="R1cdab25472af4f12"/>
    <p:sldId xmlns:r="http://schemas.openxmlformats.org/officeDocument/2006/relationships" id="260" r:id="R5d0d576be8bf4987"/>
    <p:sldId xmlns:r="http://schemas.openxmlformats.org/officeDocument/2006/relationships" id="261" r:id="Rd946a9a6980546fd"/>
    <p:sldId xmlns:r="http://schemas.openxmlformats.org/officeDocument/2006/relationships" id="262" r:id="R31c0cdb0fc2a41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87cbfdf3b64d53" /><Relationship Type="http://schemas.openxmlformats.org/officeDocument/2006/relationships/slide" Target="/ppt/slides/slide1.xml" Id="R90c6de2da0e1494a" /><Relationship Type="http://schemas.openxmlformats.org/officeDocument/2006/relationships/slide" Target="/ppt/slides/slide2.xml" Id="R18ec07b4e7e24693" /><Relationship Type="http://schemas.openxmlformats.org/officeDocument/2006/relationships/slide" Target="/ppt/slides/slide3.xml" Id="R9785c4f132e14c73" /><Relationship Type="http://schemas.openxmlformats.org/officeDocument/2006/relationships/slide" Target="/ppt/slides/slide4.xml" Id="R1cdab25472af4f12" /><Relationship Type="http://schemas.openxmlformats.org/officeDocument/2006/relationships/slide" Target="/ppt/slides/slide5.xml" Id="R5d0d576be8bf4987" /><Relationship Type="http://schemas.openxmlformats.org/officeDocument/2006/relationships/slide" Target="/ppt/slides/slide6.xml" Id="Rd946a9a6980546fd" /><Relationship Type="http://schemas.openxmlformats.org/officeDocument/2006/relationships/slide" Target="/ppt/slides/slide7.xml" Id="R31c0cdb0fc2a41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8fc2cc43e542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60691cdb44ff4" /><Relationship Type="http://schemas.openxmlformats.org/officeDocument/2006/relationships/theme" Target="/ppt/slideMasters/theme/theme1.xml" Id="R17dae36c778344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660691cdb44f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092abe12b49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2fd233ca949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59457706145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18b9b59834a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a0534d2fd41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6e9fd010745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c85e00a404e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ALLIERO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ALLIERO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177 994 391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5 175 425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5 508 844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64 156 679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ALLIEROGRUPPEN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Strømsveien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26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post@alliero.no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980 920 569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 AS</a:t>
            </a:r>
          </a:p>
        </p:txBody>
      </p:sp>
    </p:spTree>
  </p:cSld>
  <p:clrMapOvr>
    <a:masterClrMapping xmlns:a="http://schemas.openxmlformats.org/drawingml/2006/main"/>
  </p:clrMapOvr>
</p:sld>
</file>