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0b3ede040c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ac3fe122b1410e"/>
  </p:sldMasterIdLst>
  <p:sldIdLst>
    <p:sldId xmlns:r="http://schemas.openxmlformats.org/officeDocument/2006/relationships" id="256" r:id="R85ec132779a34a74"/>
    <p:sldId xmlns:r="http://schemas.openxmlformats.org/officeDocument/2006/relationships" id="257" r:id="R241eaf080f334061"/>
    <p:sldId xmlns:r="http://schemas.openxmlformats.org/officeDocument/2006/relationships" id="258" r:id="Raa7c1d71602a4cda"/>
    <p:sldId xmlns:r="http://schemas.openxmlformats.org/officeDocument/2006/relationships" id="259" r:id="Rd4632c0805f44847"/>
    <p:sldId xmlns:r="http://schemas.openxmlformats.org/officeDocument/2006/relationships" id="260" r:id="Rd61b8e67113745e3"/>
    <p:sldId xmlns:r="http://schemas.openxmlformats.org/officeDocument/2006/relationships" id="261" r:id="R505673a48f45422c"/>
    <p:sldId xmlns:r="http://schemas.openxmlformats.org/officeDocument/2006/relationships" id="262" r:id="Rff4088812fdc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c3fe122b1410e" /><Relationship Type="http://schemas.openxmlformats.org/officeDocument/2006/relationships/slide" Target="/ppt/slides/slide1.xml" Id="R85ec132779a34a74" /><Relationship Type="http://schemas.openxmlformats.org/officeDocument/2006/relationships/slide" Target="/ppt/slides/slide2.xml" Id="R241eaf080f334061" /><Relationship Type="http://schemas.openxmlformats.org/officeDocument/2006/relationships/slide" Target="/ppt/slides/slide3.xml" Id="Raa7c1d71602a4cda" /><Relationship Type="http://schemas.openxmlformats.org/officeDocument/2006/relationships/slide" Target="/ppt/slides/slide4.xml" Id="Rd4632c0805f44847" /><Relationship Type="http://schemas.openxmlformats.org/officeDocument/2006/relationships/slide" Target="/ppt/slides/slide5.xml" Id="Rd61b8e67113745e3" /><Relationship Type="http://schemas.openxmlformats.org/officeDocument/2006/relationships/slide" Target="/ppt/slides/slide6.xml" Id="R505673a48f45422c" /><Relationship Type="http://schemas.openxmlformats.org/officeDocument/2006/relationships/slide" Target="/ppt/slides/slide7.xml" Id="Rff4088812fdc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e77c8561248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8ca93af334cc8" /><Relationship Type="http://schemas.openxmlformats.org/officeDocument/2006/relationships/theme" Target="/ppt/slideMasters/theme/theme1.xml" Id="R58607c4494234e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58ca93af33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fbe17bfbd46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8e9e5cf19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7f6ad721a4b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d284d027640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ce78cbd134e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26f6903ba4f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33adc82d341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ALLIEROGRUPPEN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ALLIEROGRUPPEN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−989 152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−3 359 616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3 706 083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40 022 944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FOINCO AS  –  84,0 %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SKOGLUNDS BAKERI AS  –  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TRYGGS HAGE AS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FOINCO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AASTERUD SHIPPING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JEGARD  –  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Strømsveien 258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26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980 920 550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ALLIEROGRUPPEN AS</a:t>
            </a:r>
          </a:p>
        </p:txBody>
      </p:sp>
    </p:spTree>
  </p:cSld>
  <p:clrMapOvr>
    <a:masterClrMapping xmlns:a="http://schemas.openxmlformats.org/drawingml/2006/main"/>
  </p:clrMapOvr>
</p:sld>
</file>