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90c50d07246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8b3783d2184589"/>
  </p:sldMasterIdLst>
  <p:sldIdLst>
    <p:sldId xmlns:r="http://schemas.openxmlformats.org/officeDocument/2006/relationships" id="256" r:id="R6b6c2720190b44e2"/>
    <p:sldId xmlns:r="http://schemas.openxmlformats.org/officeDocument/2006/relationships" id="257" r:id="R8dd5bafae9d34a8b"/>
    <p:sldId xmlns:r="http://schemas.openxmlformats.org/officeDocument/2006/relationships" id="258" r:id="Rf74fbcf782bc4c6f"/>
    <p:sldId xmlns:r="http://schemas.openxmlformats.org/officeDocument/2006/relationships" id="259" r:id="R9bdf5278f8154fd3"/>
    <p:sldId xmlns:r="http://schemas.openxmlformats.org/officeDocument/2006/relationships" id="260" r:id="R736cd73ec6cd4430"/>
    <p:sldId xmlns:r="http://schemas.openxmlformats.org/officeDocument/2006/relationships" id="261" r:id="Rae7fd03e6b19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b3783d2184589" /><Relationship Type="http://schemas.openxmlformats.org/officeDocument/2006/relationships/slide" Target="/ppt/slides/slide1.xml" Id="R6b6c2720190b44e2" /><Relationship Type="http://schemas.openxmlformats.org/officeDocument/2006/relationships/slide" Target="/ppt/slides/slide2.xml" Id="R8dd5bafae9d34a8b" /><Relationship Type="http://schemas.openxmlformats.org/officeDocument/2006/relationships/slide" Target="/ppt/slides/slide3.xml" Id="Rf74fbcf782bc4c6f" /><Relationship Type="http://schemas.openxmlformats.org/officeDocument/2006/relationships/slide" Target="/ppt/slides/slide4.xml" Id="R9bdf5278f8154fd3" /><Relationship Type="http://schemas.openxmlformats.org/officeDocument/2006/relationships/slide" Target="/ppt/slides/slide5.xml" Id="R736cd73ec6cd4430" /><Relationship Type="http://schemas.openxmlformats.org/officeDocument/2006/relationships/slide" Target="/ppt/slides/slide6.xml" Id="Rae7fd03e6b19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2874ef5114c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32362291047f0" /><Relationship Type="http://schemas.openxmlformats.org/officeDocument/2006/relationships/theme" Target="/ppt/slideMasters/theme/theme1.xml" Id="R43f1cd5baadb4e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932362291047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988db468f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9acc1a7f5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2dbda162840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bad193df0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63b0ee47145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00a14ddc7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ALLIEROGRUPPEN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ALLIEROGRUPPEN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FOINCO AS  –  59,1 %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FOINCO AS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SKOGLUNDS BAKERI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TRYGG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FOINCO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AASTERUD HOLDING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26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980 920 550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