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2763a3cfcb4f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7a3d3222c94bc2"/>
  </p:sldMasterIdLst>
  <p:sldIdLst>
    <p:sldId xmlns:r="http://schemas.openxmlformats.org/officeDocument/2006/relationships" id="256" r:id="R5bfb413fe3c14141"/>
    <p:sldId xmlns:r="http://schemas.openxmlformats.org/officeDocument/2006/relationships" id="257" r:id="Rbbcfa490c6a54598"/>
    <p:sldId xmlns:r="http://schemas.openxmlformats.org/officeDocument/2006/relationships" id="258" r:id="R804942b8b16d44d5"/>
    <p:sldId xmlns:r="http://schemas.openxmlformats.org/officeDocument/2006/relationships" id="259" r:id="Rf1f7a72ea12645c0"/>
    <p:sldId xmlns:r="http://schemas.openxmlformats.org/officeDocument/2006/relationships" id="260" r:id="Ra5dbf9b358a545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7a3d3222c94bc2" /><Relationship Type="http://schemas.openxmlformats.org/officeDocument/2006/relationships/slide" Target="/ppt/slides/slide1.xml" Id="R5bfb413fe3c14141" /><Relationship Type="http://schemas.openxmlformats.org/officeDocument/2006/relationships/slide" Target="/ppt/slides/slide2.xml" Id="Rbbcfa490c6a54598" /><Relationship Type="http://schemas.openxmlformats.org/officeDocument/2006/relationships/slide" Target="/ppt/slides/slide3.xml" Id="R804942b8b16d44d5" /><Relationship Type="http://schemas.openxmlformats.org/officeDocument/2006/relationships/slide" Target="/ppt/slides/slide4.xml" Id="Rf1f7a72ea12645c0" /><Relationship Type="http://schemas.openxmlformats.org/officeDocument/2006/relationships/slide" Target="/ppt/slides/slide5.xml" Id="Ra5dbf9b358a545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12efa38b846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afc64d2b8484d" /><Relationship Type="http://schemas.openxmlformats.org/officeDocument/2006/relationships/theme" Target="/ppt/slideMasters/theme/theme1.xml" Id="R5fc3313ff7a8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6afc64d2b848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feb3bc88245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b268d87be4d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9331c471949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1f3f594644a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1e48a005f47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BACKE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BACKE PROSJEKT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980 918 769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 PROSJEKT AS</a:t>
            </a:r>
          </a:p>
        </p:txBody>
      </p:sp>
    </p:spTree>
  </p:cSld>
  <p:clrMapOvr>
    <a:masterClrMapping xmlns:a="http://schemas.openxmlformats.org/drawingml/2006/main"/>
  </p:clrMapOvr>
</p:sld>
</file>