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18e1d4569e46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745fa781b04a02"/>
  </p:sldMasterIdLst>
  <p:sldIdLst>
    <p:sldId xmlns:r="http://schemas.openxmlformats.org/officeDocument/2006/relationships" id="256" r:id="R0244d19bc6cb4a50"/>
    <p:sldId xmlns:r="http://schemas.openxmlformats.org/officeDocument/2006/relationships" id="257" r:id="R1f22451ac62e422c"/>
    <p:sldId xmlns:r="http://schemas.openxmlformats.org/officeDocument/2006/relationships" id="258" r:id="R117edc7dc57848d3"/>
    <p:sldId xmlns:r="http://schemas.openxmlformats.org/officeDocument/2006/relationships" id="259" r:id="R6a68b13d7ef743dc"/>
    <p:sldId xmlns:r="http://schemas.openxmlformats.org/officeDocument/2006/relationships" id="260" r:id="R52a1dc0ff4ae48b2"/>
    <p:sldId xmlns:r="http://schemas.openxmlformats.org/officeDocument/2006/relationships" id="261" r:id="R68f222810ed64b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745fa781b04a02" /><Relationship Type="http://schemas.openxmlformats.org/officeDocument/2006/relationships/slide" Target="/ppt/slides/slide1.xml" Id="R0244d19bc6cb4a50" /><Relationship Type="http://schemas.openxmlformats.org/officeDocument/2006/relationships/slide" Target="/ppt/slides/slide2.xml" Id="R1f22451ac62e422c" /><Relationship Type="http://schemas.openxmlformats.org/officeDocument/2006/relationships/slide" Target="/ppt/slides/slide3.xml" Id="R117edc7dc57848d3" /><Relationship Type="http://schemas.openxmlformats.org/officeDocument/2006/relationships/slide" Target="/ppt/slides/slide4.xml" Id="R6a68b13d7ef743dc" /><Relationship Type="http://schemas.openxmlformats.org/officeDocument/2006/relationships/slide" Target="/ppt/slides/slide5.xml" Id="R52a1dc0ff4ae48b2" /><Relationship Type="http://schemas.openxmlformats.org/officeDocument/2006/relationships/slide" Target="/ppt/slides/slide6.xml" Id="R68f222810ed64b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5649a90b5f47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c3f7479b541df" /><Relationship Type="http://schemas.openxmlformats.org/officeDocument/2006/relationships/theme" Target="/ppt/slideMasters/theme/theme1.xml" Id="R6f70f1a7b68842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dc3f7479b541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fde9a2af5a4d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19567c56d4a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95f6770154b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5e99c268544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7ea11f4534d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1317b1f5544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THORSVIKA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THORSVIKA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2017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−201 796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−182 212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−31 791 926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2 609 151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THORSVIKA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980 915 913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THORSVIKA AS</a:t>
            </a:r>
          </a:p>
        </p:txBody>
      </p:sp>
    </p:spTree>
  </p:cSld>
  <p:clrMapOvr>
    <a:masterClrMapping xmlns:a="http://schemas.openxmlformats.org/drawingml/2006/main"/>
  </p:clrMapOvr>
</p:sld>
</file>