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ccc67df9ae4f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b01f89c59a46bd"/>
  </p:sldMasterIdLst>
  <p:sldIdLst>
    <p:sldId xmlns:r="http://schemas.openxmlformats.org/officeDocument/2006/relationships" id="256" r:id="R7010dd51a4504da6"/>
    <p:sldId xmlns:r="http://schemas.openxmlformats.org/officeDocument/2006/relationships" id="257" r:id="R9d26893a3fb943b4"/>
    <p:sldId xmlns:r="http://schemas.openxmlformats.org/officeDocument/2006/relationships" id="258" r:id="R32f2e288e2094143"/>
    <p:sldId xmlns:r="http://schemas.openxmlformats.org/officeDocument/2006/relationships" id="259" r:id="Rd32ca944a2844da4"/>
    <p:sldId xmlns:r="http://schemas.openxmlformats.org/officeDocument/2006/relationships" id="260" r:id="Rf900c8d93c0e4c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b01f89c59a46bd" /><Relationship Type="http://schemas.openxmlformats.org/officeDocument/2006/relationships/slide" Target="/ppt/slides/slide1.xml" Id="R7010dd51a4504da6" /><Relationship Type="http://schemas.openxmlformats.org/officeDocument/2006/relationships/slide" Target="/ppt/slides/slide2.xml" Id="R9d26893a3fb943b4" /><Relationship Type="http://schemas.openxmlformats.org/officeDocument/2006/relationships/slide" Target="/ppt/slides/slide3.xml" Id="R32f2e288e2094143" /><Relationship Type="http://schemas.openxmlformats.org/officeDocument/2006/relationships/slide" Target="/ppt/slides/slide4.xml" Id="Rd32ca944a2844da4" /><Relationship Type="http://schemas.openxmlformats.org/officeDocument/2006/relationships/slide" Target="/ppt/slides/slide5.xml" Id="Rf900c8d93c0e4c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298616aef542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13688635041bf" /><Relationship Type="http://schemas.openxmlformats.org/officeDocument/2006/relationships/theme" Target="/ppt/slideMasters/theme/theme1.xml" Id="R013ef7586abf43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313688635041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09459b0a647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fff1a864f4c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360dcc4f44b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64461df47e4e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6453ce22a4d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HAPPY SHOP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HAPPY 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HAPPY SHOP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HAPPY 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HAPPY 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HAPPY 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980 915 905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HAPPY SHOP AS</a:t>
            </a:r>
          </a:p>
        </p:txBody>
      </p:sp>
    </p:spTree>
  </p:cSld>
  <p:clrMapOvr>
    <a:masterClrMapping xmlns:a="http://schemas.openxmlformats.org/drawingml/2006/main"/>
  </p:clrMapOvr>
</p:sld>
</file>