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06e5cf18d84a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9b090b5c594723"/>
  </p:sldMasterIdLst>
  <p:sldIdLst>
    <p:sldId xmlns:r="http://schemas.openxmlformats.org/officeDocument/2006/relationships" id="256" r:id="R268bb809c3674675"/>
    <p:sldId xmlns:r="http://schemas.openxmlformats.org/officeDocument/2006/relationships" id="257" r:id="R591b1565fa5e45fa"/>
    <p:sldId xmlns:r="http://schemas.openxmlformats.org/officeDocument/2006/relationships" id="258" r:id="R012c38ca4bf44ffe"/>
    <p:sldId xmlns:r="http://schemas.openxmlformats.org/officeDocument/2006/relationships" id="259" r:id="R6523d8ac1239405a"/>
    <p:sldId xmlns:r="http://schemas.openxmlformats.org/officeDocument/2006/relationships" id="260" r:id="Rb0c3192428244409"/>
    <p:sldId xmlns:r="http://schemas.openxmlformats.org/officeDocument/2006/relationships" id="261" r:id="R7e740d0eb79b4b89"/>
    <p:sldId xmlns:r="http://schemas.openxmlformats.org/officeDocument/2006/relationships" id="262" r:id="R654ae6de3ee748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b090b5c594723" /><Relationship Type="http://schemas.openxmlformats.org/officeDocument/2006/relationships/slide" Target="/ppt/slides/slide1.xml" Id="R268bb809c3674675" /><Relationship Type="http://schemas.openxmlformats.org/officeDocument/2006/relationships/slide" Target="/ppt/slides/slide2.xml" Id="R591b1565fa5e45fa" /><Relationship Type="http://schemas.openxmlformats.org/officeDocument/2006/relationships/slide" Target="/ppt/slides/slide3.xml" Id="R012c38ca4bf44ffe" /><Relationship Type="http://schemas.openxmlformats.org/officeDocument/2006/relationships/slide" Target="/ppt/slides/slide4.xml" Id="R6523d8ac1239405a" /><Relationship Type="http://schemas.openxmlformats.org/officeDocument/2006/relationships/slide" Target="/ppt/slides/slide5.xml" Id="Rb0c3192428244409" /><Relationship Type="http://schemas.openxmlformats.org/officeDocument/2006/relationships/slide" Target="/ppt/slides/slide6.xml" Id="R7e740d0eb79b4b89" /><Relationship Type="http://schemas.openxmlformats.org/officeDocument/2006/relationships/slide" Target="/ppt/slides/slide7.xml" Id="R654ae6de3ee748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7c5e1c9eb44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53df0030140d9" /><Relationship Type="http://schemas.openxmlformats.org/officeDocument/2006/relationships/theme" Target="/ppt/slideMasters/theme/theme1.xml" Id="Rb05b66f2871b45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753df0030140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c2f8ea35e4d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80d1f325b4c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5a1f5d92944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b289d79a543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70434253043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0210b7c2549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16a9917c145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EIENDOMSBØRSEN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EIENDOMSBØRSEN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1 780 339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1 013 962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1 226 719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3 369 971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ESPEN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 Juels gate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980 913 341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EIENDOMSBØRSEN AS</a:t>
            </a:r>
          </a:p>
        </p:txBody>
      </p:sp>
    </p:spTree>
  </p:cSld>
  <p:clrMapOvr>
    <a:masterClrMapping xmlns:a="http://schemas.openxmlformats.org/drawingml/2006/main"/>
  </p:clrMapOvr>
</p:sld>
</file>