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b1ec760d94c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11a327611a4c3e"/>
  </p:sldMasterIdLst>
  <p:sldIdLst>
    <p:sldId xmlns:r="http://schemas.openxmlformats.org/officeDocument/2006/relationships" id="256" r:id="R49fab1383e7b4bdb"/>
    <p:sldId xmlns:r="http://schemas.openxmlformats.org/officeDocument/2006/relationships" id="257" r:id="R0fce8f03b13646cb"/>
    <p:sldId xmlns:r="http://schemas.openxmlformats.org/officeDocument/2006/relationships" id="258" r:id="Ra4958f8557684279"/>
    <p:sldId xmlns:r="http://schemas.openxmlformats.org/officeDocument/2006/relationships" id="259" r:id="Rdf179d3c28944f9e"/>
    <p:sldId xmlns:r="http://schemas.openxmlformats.org/officeDocument/2006/relationships" id="260" r:id="R026beb60430b435b"/>
    <p:sldId xmlns:r="http://schemas.openxmlformats.org/officeDocument/2006/relationships" id="261" r:id="R0474ec701c824d37"/>
    <p:sldId xmlns:r="http://schemas.openxmlformats.org/officeDocument/2006/relationships" id="262" r:id="Rad347266af504a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1a327611a4c3e" /><Relationship Type="http://schemas.openxmlformats.org/officeDocument/2006/relationships/slide" Target="/ppt/slides/slide1.xml" Id="R49fab1383e7b4bdb" /><Relationship Type="http://schemas.openxmlformats.org/officeDocument/2006/relationships/slide" Target="/ppt/slides/slide2.xml" Id="R0fce8f03b13646cb" /><Relationship Type="http://schemas.openxmlformats.org/officeDocument/2006/relationships/slide" Target="/ppt/slides/slide3.xml" Id="Ra4958f8557684279" /><Relationship Type="http://schemas.openxmlformats.org/officeDocument/2006/relationships/slide" Target="/ppt/slides/slide4.xml" Id="Rdf179d3c28944f9e" /><Relationship Type="http://schemas.openxmlformats.org/officeDocument/2006/relationships/slide" Target="/ppt/slides/slide5.xml" Id="R026beb60430b435b" /><Relationship Type="http://schemas.openxmlformats.org/officeDocument/2006/relationships/slide" Target="/ppt/slides/slide6.xml" Id="R0474ec701c824d37" /><Relationship Type="http://schemas.openxmlformats.org/officeDocument/2006/relationships/slide" Target="/ppt/slides/slide7.xml" Id="Rad347266af504a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fba5c0c44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9c61384dd4d44" /><Relationship Type="http://schemas.openxmlformats.org/officeDocument/2006/relationships/theme" Target="/ppt/slideMasters/theme/theme1.xml" Id="R3b0212107dd640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79c61384dd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7786508fa4c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ea5f0268246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2813665de43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b4090d22842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897cfa25d40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61b035bac43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0742c80da4c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STØLSVIK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STØLSVIK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STØLSVIK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STØLSVIK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STØLSVIK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STØLSVIK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69 878 006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4 535 914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3 929 759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18 649 279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53 147 328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STØLSVIK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STØLSVIK HOLDING AS  –  71,2 %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STØLSVIK AS  –  14,2 %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KJELL AASE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KATRIN STØLSVIK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REED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MARIE STØLSVIK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STØLSVIK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Flatene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82 90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post@stolsvik.no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980 910 733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STØLSVIK AS</a:t>
            </a:r>
          </a:p>
        </p:txBody>
      </p:sp>
    </p:spTree>
  </p:cSld>
  <p:clrMapOvr>
    <a:masterClrMapping xmlns:a="http://schemas.openxmlformats.org/drawingml/2006/main"/>
  </p:clrMapOvr>
</p:sld>
</file>