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078715998e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4f1fca0184c5b"/>
  </p:sldMasterIdLst>
  <p:sldIdLst>
    <p:sldId xmlns:r="http://schemas.openxmlformats.org/officeDocument/2006/relationships" id="256" r:id="R0c17028a74c44d6d"/>
    <p:sldId xmlns:r="http://schemas.openxmlformats.org/officeDocument/2006/relationships" id="257" r:id="Rafdfe202b43f4ec1"/>
    <p:sldId xmlns:r="http://schemas.openxmlformats.org/officeDocument/2006/relationships" id="258" r:id="R0ab1fc85b5454ed1"/>
    <p:sldId xmlns:r="http://schemas.openxmlformats.org/officeDocument/2006/relationships" id="259" r:id="R7afdcc1d7c324f9f"/>
    <p:sldId xmlns:r="http://schemas.openxmlformats.org/officeDocument/2006/relationships" id="260" r:id="R5ee8c80f74f44bce"/>
    <p:sldId xmlns:r="http://schemas.openxmlformats.org/officeDocument/2006/relationships" id="261" r:id="R62601274a05f4938"/>
    <p:sldId xmlns:r="http://schemas.openxmlformats.org/officeDocument/2006/relationships" id="262" r:id="R99633ee217f4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4f1fca0184c5b" /><Relationship Type="http://schemas.openxmlformats.org/officeDocument/2006/relationships/slide" Target="/ppt/slides/slide1.xml" Id="R0c17028a74c44d6d" /><Relationship Type="http://schemas.openxmlformats.org/officeDocument/2006/relationships/slide" Target="/ppt/slides/slide2.xml" Id="Rafdfe202b43f4ec1" /><Relationship Type="http://schemas.openxmlformats.org/officeDocument/2006/relationships/slide" Target="/ppt/slides/slide3.xml" Id="R0ab1fc85b5454ed1" /><Relationship Type="http://schemas.openxmlformats.org/officeDocument/2006/relationships/slide" Target="/ppt/slides/slide4.xml" Id="R7afdcc1d7c324f9f" /><Relationship Type="http://schemas.openxmlformats.org/officeDocument/2006/relationships/slide" Target="/ppt/slides/slide5.xml" Id="R5ee8c80f74f44bce" /><Relationship Type="http://schemas.openxmlformats.org/officeDocument/2006/relationships/slide" Target="/ppt/slides/slide6.xml" Id="R62601274a05f4938" /><Relationship Type="http://schemas.openxmlformats.org/officeDocument/2006/relationships/slide" Target="/ppt/slides/slide7.xml" Id="R99633ee217f4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2284e158344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dc94e2c144fb5" /><Relationship Type="http://schemas.openxmlformats.org/officeDocument/2006/relationships/theme" Target="/ppt/slideMasters/theme/theme1.xml" Id="Rf51550f138b5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1dc94e2c14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7fbeb883a48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54f473c704f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4ec45c497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3f4b4b84b4b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5f41ffa2e4f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1853c5134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dbf19f1943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SOILCARE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SOILCARE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−4 414 532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−20 100 718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TRANSNATIONAL MANAGEMENT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60 40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980 910 059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SOILCARE AS</a:t>
            </a:r>
          </a:p>
        </p:txBody>
      </p:sp>
    </p:spTree>
  </p:cSld>
  <p:clrMapOvr>
    <a:masterClrMapping xmlns:a="http://schemas.openxmlformats.org/drawingml/2006/main"/>
  </p:clrMapOvr>
</p:sld>
</file>